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svg" ContentType="image/svg+xml"/>
  <Default Extension="png" ContentType="image/png"/>
  <Default Extension="fntdata" ContentType="application/x-fontdata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6.xml" ContentType="application/vnd.openxmlformats-officedocument.theme+xml"/>
  <Override PartName="/customXml/item3.xml" ContentType="application/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viewProps.xml" ContentType="application/vnd.openxmlformats-officedocument.presentationml.viewProps+xml"/>
  <Override PartName="/customXml/item2.xml" ContentType="application/xml"/>
  <Override PartName="/customXml/itemProps2.xml" ContentType="application/vnd.openxmlformats-officedocument.customXmlProperties+xml"/>
  <Override PartName="/ppt/slides/slide9.xml" ContentType="application/vnd.openxmlformats-officedocument.presentationml.slide+xml"/>
  <Override PartName="/customXml/item1.xml" ContentType="application/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7"/>
  </p:notesMasterIdLst>
  <p:handoutMasterIdLst>
    <p:handoutMasterId r:id="rId18"/>
  </p:handoutMasterIdLst>
  <p:sldIdLst>
    <p:sldId id="266" r:id="rId8"/>
    <p:sldId id="2113690806" r:id="rId9"/>
    <p:sldId id="265" r:id="rId10"/>
    <p:sldId id="267" r:id="rId11"/>
    <p:sldId id="269" r:id="rId12"/>
    <p:sldId id="2113690804" r:id="rId13"/>
    <p:sldId id="2113690805" r:id="rId14"/>
    <p:sldId id="2113690799" r:id="rId15"/>
    <p:sldId id="2113690807" r:id="rId16"/>
  </p:sldIdLst>
  <p:sldSz cx="18288000" cy="10287000"/>
  <p:notesSz cx="6858000" cy="9144000"/>
  <p:embeddedFontLst>
    <p:embeddedFont>
      <p:font typeface="Impact" panose="020B0806030902050204" pitchFamily="34" charset="0"/>
      <p:regular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99E21B-C870-AE08-7793-781F99417895}" name="Lauren Gallagher" initials="LG" userId="S::LaurenGallagher@openhealthgroup.com::57ea8d5e-8512-48f6-9d4e-6c1ec89ec176" providerId="AD"/>
  <p188:author id="{8B4D231C-2DC8-71D7-6734-CAF0DAFDBCF7}" name="Fadi Rami" initials="FR" userId="S::fadi.rami@iovance.com::4bb10dd5-d822-412a-8a75-875140a07c8b" providerId="AD"/>
  <p188:author id="{50EFDF39-A92C-1528-D4F7-F40114408852}" name="David McNeel" initials="DM" userId="S::David.McNeel@iovance.com::e7d75497-4d1e-426c-9594-f7c4171b240b" providerId="AD"/>
  <p188:author id="{5C09515B-A608-A583-0274-ED77D3C011D9}" name="Fadi Rami" initials="FR" userId="S::Fadi.Rami@iovance.com::4bb10dd5-d822-412a-8a75-875140a07c8b" providerId="AD"/>
  <p188:author id="{77E8BE63-7B5F-59B0-C770-92A38334F45A}" name="Hequn Yin" initials="HY" userId="S::hequn.yin@iovance.com::9706a2f8-9490-417d-929a-a29c0e0dfd8f" providerId="AD"/>
  <p188:author id="{BCD8DD7A-D3BF-B82A-AF35-8FAC9EDF857E}" name="Peter Prieto" initials="PP" userId="S::peter.prieto@iovance.com::e2f771aa-1cff-4547-8286-c775d6317675" providerId="AD"/>
  <p188:author id="{6020BB81-582D-BF5D-E264-1CACA48C8A33}" name="Rongsu Qi" initials="RQ" userId="S::rongsu.qi@iovance.com::f0fa0e4d-b3c8-43e3-8844-6db426fb93c4" providerId="AD"/>
  <p188:author id="{13E082CF-309C-E3A1-5E46-9F4F5734F57F}" name="Jie Song" initials="" userId="S::JieSong@openhealthgroup.com::ec533dab-fdc8-45a3-8531-349c1e25991a" providerId="AD"/>
  <p188:author id="{E826D0EF-826F-1FD7-A886-E2986467B27F}" name="Jim Wood" initials="JW" userId="S::JimWood@openhealthgroup.com::f20ffa16-fda3-4ba8-8ed2-3cc51f0f0d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96B"/>
    <a:srgbClr val="023B59"/>
    <a:srgbClr val="2FB1FF"/>
    <a:srgbClr val="82BC00"/>
    <a:srgbClr val="FEB626"/>
    <a:srgbClr val="5D9F4F"/>
    <a:srgbClr val="0075C9"/>
    <a:srgbClr val="602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94802" autoAdjust="0"/>
  </p:normalViewPr>
  <p:slideViewPr>
    <p:cSldViewPr snapToGrid="0">
      <p:cViewPr varScale="1">
        <p:scale>
          <a:sx n="71" d="100"/>
          <a:sy n="71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.xml" Id="rId8" /><Relationship Type="http://schemas.openxmlformats.org/officeDocument/2006/relationships/slide" Target="/ppt/slides/slide6.xml" Id="rId13" /><Relationship Type="http://schemas.openxmlformats.org/officeDocument/2006/relationships/handoutMaster" Target="/ppt/handoutMasters/handoutMaster1.xml" Id="rId18" /><Relationship Type="http://schemas.openxmlformats.org/officeDocument/2006/relationships/theme" Target="/ppt/theme/theme1.xml" Id="rId26" /><Relationship Type="http://schemas.openxmlformats.org/officeDocument/2006/relationships/customXml" Target="/customXml/item3.xml" Id="rId3" /><Relationship Type="http://schemas.openxmlformats.org/officeDocument/2006/relationships/font" Target="/ppt/fonts/font3.fntdata" Id="rId21" /><Relationship Type="http://schemas.openxmlformats.org/officeDocument/2006/relationships/slide" Target="/ppt/slides/slide5.xml" Id="rId12" /><Relationship Type="http://schemas.openxmlformats.org/officeDocument/2006/relationships/notesMaster" Target="/ppt/notesMasters/notesMaster1.xml" Id="rId17" /><Relationship Type="http://schemas.openxmlformats.org/officeDocument/2006/relationships/viewProps" Target="/ppt/viewProps.xml" Id="rId25" /><Relationship Type="http://schemas.openxmlformats.org/officeDocument/2006/relationships/customXml" Target="/customXml/item2.xml" Id="rId2" /><Relationship Type="http://schemas.openxmlformats.org/officeDocument/2006/relationships/slide" Target="/ppt/slides/slide9.xml" Id="rId16" /><Relationship Type="http://schemas.openxmlformats.org/officeDocument/2006/relationships/font" Target="/ppt/fonts/font2.fntdata" Id="rId20" /><Relationship Type="http://schemas.openxmlformats.org/officeDocument/2006/relationships/customXml" Target="/customXml/item1.xml" Id="rId1" /><Relationship Type="http://schemas.openxmlformats.org/officeDocument/2006/relationships/slide" Target="/ppt/slides/slide4.xml" Id="rId11" /><Relationship Type="http://schemas.openxmlformats.org/officeDocument/2006/relationships/presProps" Target="/ppt/presProps.xml" Id="rId24" /><Relationship Type="http://schemas.openxmlformats.org/officeDocument/2006/relationships/slideMaster" Target="/ppt/slideMasters/slideMaster2.xml" Id="rId5" /><Relationship Type="http://schemas.openxmlformats.org/officeDocument/2006/relationships/slide" Target="/ppt/slides/slide8.xml" Id="rId15" /><Relationship Type="http://schemas.openxmlformats.org/officeDocument/2006/relationships/font" Target="/ppt/fonts/font5.fntdata" Id="rId23" /><Relationship Type="http://schemas.microsoft.com/office/2018/10/relationships/authors" Target="/ppt/authors.xml" Id="rId28" /><Relationship Type="http://schemas.openxmlformats.org/officeDocument/2006/relationships/slide" Target="/ppt/slides/slide3.xml" Id="rId10" /><Relationship Type="http://schemas.openxmlformats.org/officeDocument/2006/relationships/font" Target="/ppt/fonts/font1.fntdata" Id="rId19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2.xml" Id="rId9" /><Relationship Type="http://schemas.openxmlformats.org/officeDocument/2006/relationships/slide" Target="/ppt/slides/slide7.xml" Id="rId14" /><Relationship Type="http://schemas.openxmlformats.org/officeDocument/2006/relationships/font" Target="/ppt/fonts/font4.fntdata" Id="rId22" /><Relationship Type="http://schemas.openxmlformats.org/officeDocument/2006/relationships/tableStyles" Target="/ppt/tableStyles.xml" Id="rId27" /></Relationships>
</file>

<file path=ppt/handoutMasters/_rels/handoutMaster1.xml.rels>&#65279;<?xml version="1.0" encoding="utf-8"?><Relationships xmlns="http://schemas.openxmlformats.org/package/2006/relationships"><Relationship Type="http://schemas.openxmlformats.org/officeDocument/2006/relationships/theme" Target="/ppt/theme/theme6.xml" Id="rId1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F219EB-C4B2-55EC-D338-4B174B643E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CC3CC-A4F4-CFC7-BE38-DD2CA05ED9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E27E7-9E21-634D-AA75-A1B0AE7B2DDB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9D773-87CD-A4E9-BEB2-D7C4E6FB98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B8A8D-7778-821F-DDB5-3FD055F5ED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A5E1D-92AC-D244-9B10-4B51EA805F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91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5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CD72B-1EAF-4894-B490-659F13E97F50}" type="datetimeFigureOut">
              <a:t>3/26/2025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9FFA6-09E6-49CB-8100-C2C7D8563FF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9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3.xml" Id="rId2" /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4.xml" Id="rId2" /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5.xml" Id="rId2" /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6.xml" Id="rId2" /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7.xml" Id="rId2" /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8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 therapy revolutionized immunotherapy of solid tumors.</a:t>
            </a:r>
            <a:r>
              <a:rPr lang="en-US" dirty="0">
                <a:ea typeface="Calibri"/>
                <a:cs typeface="Calibri"/>
              </a:rPr>
              <a:t> This scheme demonstrates patient journey from TTP to infusion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9FFA6-09E6-49CB-8100-C2C7D8563FF4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1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This material demonstrates that quality and quantity of starting material plays vital role in TIL manufacturing. 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9FFA6-09E6-49CB-8100-C2C7D8563FF4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7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Calibri"/>
                <a:cs typeface="Calibri"/>
              </a:rPr>
              <a:t>PROBLEM statement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9FFA6-09E6-49CB-8100-C2C7D8563FF4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0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dPCR detects TIL infiltration from patients’ formalin-fixed paraffin-embedded samples.</a:t>
            </a:r>
          </a:p>
          <a:p>
            <a:r>
              <a:rPr lang="en-US" b="1" dirty="0"/>
              <a:t>dPCR captures TIL infiltration among fragments from the same tumor (research tumor). Fragments are labeled based on spatial distribution.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9FFA6-09E6-49CB-8100-C2C7D8563FF4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6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a typeface="Calibri"/>
                <a:cs typeface="Calibri"/>
              </a:rPr>
              <a:t>Tumor reactivity profiling of tumor fragments dissected from the same tumor sample using dPCR. </a:t>
            </a:r>
            <a:r>
              <a:rPr lang="en-US" b="1" dirty="0"/>
              <a:t>Using genes whose expression is associated with tumor reactivity, dPCR can potentially assess quantity and quality of TIL for fragment selection. [TRBC= T cell receptor beta chain, marker for T cells; CXCL13= expressed by activated TIL, T follicular helper cells, and others in tertiary lymphoid structures (TLS); CD200= expressed on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CD4 follicular helper T cells / FDC; CD19= marker of B cells, a major cellular component of TLS; RPP30= ribonuclease P subunit p30, used as reference gene marker for normalizing the expression of all genes in panel</a:t>
            </a:r>
            <a:r>
              <a:rPr lang="en-US" b="1" dirty="0"/>
              <a:t>]. With work done to date, this signature remains to be validated. ADD DESCRIPTION OF MARKERS. CHANGE COLORS TO BE COLOR BLIND FRIENDLY</a:t>
            </a:r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9FFA6-09E6-49CB-8100-C2C7D8563FF4}" type="slidenum"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6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9FFA6-09E6-49CB-8100-C2C7D8563F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84679"/>
      </p:ext>
    </p:extLst>
  </p:cSld>
  <p:clrMapOvr>
    <a:masterClrMapping/>
  </p:clrMapOvr>
</p:note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652" y="2468881"/>
            <a:ext cx="16971837" cy="6800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44652" y="1654727"/>
            <a:ext cx="16986123" cy="59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371600" rtl="0" eaLnBrk="1" latinLnBrk="0" hangingPunct="1">
              <a:lnSpc>
                <a:spcPct val="96000"/>
              </a:lnSpc>
              <a:spcBef>
                <a:spcPts val="0"/>
              </a:spcBef>
              <a:buNone/>
              <a:defRPr lang="en-US" sz="2700" kern="1200" spc="-75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BB3E1-715A-4AA7-8223-4C136466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0502796E-B494-4F88-AA27-B2EF211C4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591" y="330920"/>
            <a:ext cx="8498682" cy="247650"/>
          </a:xfrm>
        </p:spPr>
        <p:txBody>
          <a:bodyPr lIns="73152" tIns="0" rIns="0" bIns="0" anchor="ctr" anchorCtr="0">
            <a:noAutofit/>
          </a:bodyPr>
          <a:lstStyle>
            <a:lvl1pPr marL="0" indent="0">
              <a:buNone/>
              <a:defRPr sz="1575" b="1" spc="22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SECONDARY HEADER</a:t>
            </a:r>
          </a:p>
        </p:txBody>
      </p:sp>
    </p:spTree>
    <p:extLst>
      <p:ext uri="{BB962C8B-B14F-4D97-AF65-F5344CB8AC3E}">
        <p14:creationId xmlns:p14="http://schemas.microsoft.com/office/powerpoint/2010/main" val="263979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58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035373"/>
            <a:ext cx="1722119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693" y="2400299"/>
            <a:ext cx="8336431" cy="6553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3874" y="2400299"/>
            <a:ext cx="8340725" cy="6553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1.jpeg" Id="rId13" /><Relationship Type="http://schemas.openxmlformats.org/officeDocument/2006/relationships/theme" Target="/ppt/theme/theme1.xml" Id="rId12" /><Relationship Type="http://schemas.openxmlformats.org/officeDocument/2006/relationships/image" Target="/ppt/media/image4.svg" Id="rId16" /><Relationship Type="http://schemas.openxmlformats.org/officeDocument/2006/relationships/slideLayout" Target="/ppt/slideLayouts/slideLayout6.xml" Id="rId6" /><Relationship Type="http://schemas.openxmlformats.org/officeDocument/2006/relationships/slideLayout" Target="/ppt/slideLayouts/slideLayout11.xml" Id="rId11" /><Relationship Type="http://schemas.openxmlformats.org/officeDocument/2006/relationships/image" Target="/ppt/media/image3.png" Id="rId15" /><Relationship Type="http://schemas.openxmlformats.org/officeDocument/2006/relationships/slideLayout" Target="/ppt/slideLayouts/slideLayout4.xml" Id="rId4" /><Relationship Type="http://schemas.openxmlformats.org/officeDocument/2006/relationships/image" Target="/ppt/media/image2.png" Id="rId14" /></Relationships>
</file>

<file path=ppt/slideMasters/_rels/slideMaster2.xml.rels>&#65279;<?xml version="1.0" encoding="utf-8"?><Relationships xmlns="http://schemas.openxmlformats.org/package/2006/relationships"><Relationship Type="http://schemas.openxmlformats.org/officeDocument/2006/relationships/image" Target="/ppt/media/image1.jpeg" Id="rId3" /><Relationship Type="http://schemas.openxmlformats.org/officeDocument/2006/relationships/theme" Target="/ppt/theme/theme2.xml" Id="rId2" /><Relationship Type="http://schemas.openxmlformats.org/officeDocument/2006/relationships/slideLayout" Target="/ppt/slideLayouts/slideLayout12.xml" Id="rId1" /><Relationship Type="http://schemas.openxmlformats.org/officeDocument/2006/relationships/image" Target="/ppt/media/image4.svg" Id="rId6" /><Relationship Type="http://schemas.openxmlformats.org/officeDocument/2006/relationships/image" Target="/ppt/media/image3.png" Id="rId5" /><Relationship Type="http://schemas.openxmlformats.org/officeDocument/2006/relationships/image" Target="/ppt/media/image2.png" Id="rId4" /></Relationships>
</file>

<file path=ppt/slideMasters/slideMaster1.xml><?xml version="1.0" encoding="utf-8"?>
<p:sldMaster xmlns:a16="http://schemas.microsoft.com/office/drawing/2014/main" xmlns:a14="http://schemas.microsoft.com/office/drawing/2010/main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orange background&#10;&#10;Description automatically generated">
            <a:extLst>
              <a:ext uri="{FF2B5EF4-FFF2-40B4-BE49-F238E27FC236}">
                <a16:creationId xmlns:a16="http://schemas.microsoft.com/office/drawing/2014/main" id="{7EDEF160-659E-0015-B188-B7A47D0B0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44" b="2272"/>
          <a:stretch/>
        </p:blipFill>
        <p:spPr>
          <a:xfrm>
            <a:off x="0" y="9002652"/>
            <a:ext cx="18288000" cy="13459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4D51F1ED-915D-CEC1-58CC-B49CC3DEC088}"/>
              </a:ext>
            </a:extLst>
          </p:cNvPr>
          <p:cNvSpPr/>
          <p:nvPr userDrawn="1"/>
        </p:nvSpPr>
        <p:spPr>
          <a:xfrm>
            <a:off x="485588" y="9217810"/>
            <a:ext cx="863600" cy="877300"/>
          </a:xfrm>
          <a:custGeom>
            <a:avLst/>
            <a:gdLst/>
            <a:ahLst/>
            <a:cxnLst/>
            <a:rect l="l" t="t" r="r" b="b"/>
            <a:pathLst>
              <a:path w="1349289" h="1343547">
                <a:moveTo>
                  <a:pt x="0" y="0"/>
                </a:moveTo>
                <a:lnTo>
                  <a:pt x="1349288" y="0"/>
                </a:lnTo>
                <a:lnTo>
                  <a:pt x="1349288" y="1343547"/>
                </a:lnTo>
                <a:lnTo>
                  <a:pt x="0" y="134354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1035373"/>
            <a:ext cx="1724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60935"/>
            <a:ext cx="17246600" cy="6731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EFFBF52-DC08-60F4-F201-380793B6C69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129000" y="9217810"/>
            <a:ext cx="1701800" cy="8878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4"/>
    <p:sldLayoutId id="2147483654" r:id="rId6"/>
    <p:sldLayoutId id="21474836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7200" b="1" i="0" kern="1200">
          <a:solidFill>
            <a:srgbClr val="0075C9"/>
          </a:solidFill>
          <a:latin typeface="Impact" panose="020B0806030902050204" pitchFamily="34" charset="0"/>
          <a:ea typeface="Galgo Med" pitchFamily="2" charset="77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orange background&#10;&#10;Description automatically generated">
            <a:extLst>
              <a:ext uri="{FF2B5EF4-FFF2-40B4-BE49-F238E27FC236}">
                <a16:creationId xmlns:a16="http://schemas.microsoft.com/office/drawing/2014/main" id="{9CB9CADF-7683-0CF9-116F-639B505A5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9" name="TextBox 14">
            <a:extLst>
              <a:ext uri="{FF2B5EF4-FFF2-40B4-BE49-F238E27FC236}">
                <a16:creationId xmlns:a16="http://schemas.microsoft.com/office/drawing/2014/main" id="{DF7FB021-2B04-4E84-E1F4-FDEAEEF15C2D}"/>
              </a:ext>
            </a:extLst>
          </p:cNvPr>
          <p:cNvSpPr txBox="1"/>
          <p:nvPr userDrawn="1"/>
        </p:nvSpPr>
        <p:spPr>
          <a:xfrm>
            <a:off x="6762894" y="9493000"/>
            <a:ext cx="4762213" cy="403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19"/>
              </a:lnSpc>
            </a:pPr>
            <a:r>
              <a:rPr lang="en-US" sz="251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#SSO2O25 | SSO2O25.ORG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371F3E6-9448-56DB-F5C3-64E73C1081CA}"/>
              </a:ext>
            </a:extLst>
          </p:cNvPr>
          <p:cNvSpPr/>
          <p:nvPr userDrawn="1"/>
        </p:nvSpPr>
        <p:spPr>
          <a:xfrm>
            <a:off x="685800" y="8518450"/>
            <a:ext cx="1273089" cy="1321698"/>
          </a:xfrm>
          <a:custGeom>
            <a:avLst/>
            <a:gdLst/>
            <a:ahLst/>
            <a:cxnLst/>
            <a:rect l="l" t="t" r="r" b="b"/>
            <a:pathLst>
              <a:path w="1349289" h="1343547">
                <a:moveTo>
                  <a:pt x="0" y="0"/>
                </a:moveTo>
                <a:lnTo>
                  <a:pt x="1349288" y="0"/>
                </a:lnTo>
                <a:lnTo>
                  <a:pt x="1349288" y="1343547"/>
                </a:lnTo>
                <a:lnTo>
                  <a:pt x="0" y="13435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1744687-DDB8-3368-4835-4FE32AA7B8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45145" y="8496300"/>
            <a:ext cx="2533255" cy="132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4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6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7.png" Id="rId3" /><Relationship Type="http://schemas.openxmlformats.org/officeDocument/2006/relationships/notesSlide" Target="/ppt/notesSlides/notesSlide2.xml" Id="rId2" /><Relationship Type="http://schemas.openxmlformats.org/officeDocument/2006/relationships/slideLayout" Target="/ppt/slideLayouts/slideLayout4.xml" Id="rId1" /><Relationship Type="http://schemas.microsoft.com/office/2007/relationships/hdphoto" Target="/ppt/media/hdphoto2.wdp" Id="rId6" /><Relationship Type="http://schemas.openxmlformats.org/officeDocument/2006/relationships/image" Target="/ppt/media/image8.png" Id="rId5" /><Relationship Type="http://schemas.microsoft.com/office/2007/relationships/hdphoto" Target="/ppt/media/hdphoto1.wdp" Id="rId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notesSlide" Target="/ppt/notesSlides/notesSlide3.xml" Id="rId2" /><Relationship Type="http://schemas.openxmlformats.org/officeDocument/2006/relationships/slideLayout" Target="/ppt/slideLayouts/slideLayout4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notesSlide" Target="/ppt/notesSlides/notesSlide4.xml" Id="rId2" /><Relationship Type="http://schemas.openxmlformats.org/officeDocument/2006/relationships/slideLayout" Target="/ppt/slideLayouts/slideLayout6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notesSlide" Target="/ppt/notesSlides/notesSlide5.xml" Id="rId2" /><Relationship Type="http://schemas.openxmlformats.org/officeDocument/2006/relationships/slideLayout" Target="/ppt/slideLayouts/slideLayout6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notesSlide" Target="/ppt/notesSlides/notesSlide6.xml" Id="rId2" /><Relationship Type="http://schemas.openxmlformats.org/officeDocument/2006/relationships/slideLayout" Target="/ppt/slideLayouts/slideLayout11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1938F3-6715-AB91-A9FE-06A4A592D4F8}"/>
              </a:ext>
            </a:extLst>
          </p:cNvPr>
          <p:cNvSpPr txBox="1">
            <a:spLocks/>
          </p:cNvSpPr>
          <p:nvPr/>
        </p:nvSpPr>
        <p:spPr>
          <a:xfrm>
            <a:off x="1009343" y="1328584"/>
            <a:ext cx="15111132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3600" b="1" kern="100" dirty="0">
                <a:solidFill>
                  <a:schemeClr val="bg1"/>
                </a:solidFill>
                <a:latin typeface="Arial"/>
                <a:ea typeface="Aptos" panose="020B0004020202020204" pitchFamily="34" charset="0"/>
                <a:cs typeface="Arial"/>
              </a:rPr>
              <a:t>Molecular Quantification and Tumor Reactivity Assessment of Tumor-infiltrating Lymphocytes Using Multiplexed Digital PCR</a:t>
            </a:r>
            <a:endParaRPr lang="en-US" sz="3600" kern="100" dirty="0">
              <a:solidFill>
                <a:schemeClr val="bg1"/>
              </a:solidFill>
              <a:latin typeface="Aptos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24C7AF2-47C8-A139-F7F1-5159A55B8862}"/>
              </a:ext>
            </a:extLst>
          </p:cNvPr>
          <p:cNvSpPr txBox="1">
            <a:spLocks/>
          </p:cNvSpPr>
          <p:nvPr/>
        </p:nvSpPr>
        <p:spPr>
          <a:xfrm>
            <a:off x="1004887" y="2947834"/>
            <a:ext cx="13802747" cy="9906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100" dirty="0">
                <a:solidFill>
                  <a:schemeClr val="bg1"/>
                </a:solidFill>
                <a:latin typeface="Arial"/>
                <a:ea typeface="Aptos" panose="020B0004020202020204" pitchFamily="34" charset="0"/>
                <a:cs typeface="Arial"/>
              </a:rPr>
              <a:t>Fadi El Rami, Joe Yglesias, Kranthi Kunkalla, Joe Dean, Hequn Yin, Brian Gastman, Peter A Prieto, Rongsu Qi</a:t>
            </a:r>
            <a:endParaRPr lang="en-US" sz="3200" kern="100" dirty="0">
              <a:solidFill>
                <a:schemeClr val="bg1"/>
              </a:solidFill>
              <a:latin typeface="Arial"/>
              <a:ea typeface="Aptos" panose="020B0004020202020204" pitchFamily="34" charset="0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100" dirty="0">
                <a:solidFill>
                  <a:schemeClr val="bg1"/>
                </a:solidFill>
                <a:latin typeface="Arial"/>
                <a:ea typeface="Aptos" panose="020B0004020202020204" pitchFamily="34" charset="0"/>
                <a:cs typeface="Arial"/>
              </a:rPr>
              <a:t>Iovance Biotherapeutics, San Carlos, CA</a:t>
            </a:r>
            <a:endParaRPr lang="en-US" sz="3200" kern="100" dirty="0">
              <a:solidFill>
                <a:schemeClr val="bg1"/>
              </a:solidFill>
              <a:latin typeface="Arial"/>
              <a:ea typeface="Aptos" panose="020B0004020202020204" pitchFamily="34" charset="0"/>
              <a:cs typeface="Arial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endParaRPr lang="en-US" kern="1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endParaRPr lang="en-US" kern="1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3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8AD8C-BB21-7538-0AB3-8D18A8DD5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09C7E4-64EC-DFAB-1B18-C014D3A5D50A}"/>
              </a:ext>
            </a:extLst>
          </p:cNvPr>
          <p:cNvSpPr txBox="1">
            <a:spLocks/>
          </p:cNvSpPr>
          <p:nvPr/>
        </p:nvSpPr>
        <p:spPr>
          <a:xfrm>
            <a:off x="1928812" y="1333500"/>
            <a:ext cx="14495219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rial-BoldMT"/>
              </a:rPr>
              <a:t>Disclosures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Arial-BoldM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MT"/>
              </a:rPr>
              <a:t>FER, JY, KK, JD, HY, BG, PP, and RQ are employed by and own stock in Iovance Biotherapeutics.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7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52FEA6-0CCC-344D-C693-4F7A8F91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17246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0" dirty="0">
                <a:latin typeface="Impact"/>
              </a:rPr>
              <a:t>Surgical oncologists play a very important role in tumor sample procurement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54555-0D38-8785-2A1E-AE4ED5A4E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019300"/>
            <a:ext cx="12245839" cy="601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D867E3-AAAD-D39D-0C0C-C67CA31C81CA}"/>
              </a:ext>
            </a:extLst>
          </p:cNvPr>
          <p:cNvSpPr txBox="1"/>
          <p:nvPr/>
        </p:nvSpPr>
        <p:spPr>
          <a:xfrm>
            <a:off x="740664" y="8503920"/>
            <a:ext cx="1562398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IL-2, interleukin-2; NMA-LD, nonmyeloablative lymphodepletion; TIL, tumor-infiltrating lymphocyte.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2EF5AA-838C-51D0-2338-23657A84824D}"/>
              </a:ext>
            </a:extLst>
          </p:cNvPr>
          <p:cNvGrpSpPr/>
          <p:nvPr/>
        </p:nvGrpSpPr>
        <p:grpSpPr>
          <a:xfrm>
            <a:off x="3331029" y="2243290"/>
            <a:ext cx="11832771" cy="1527266"/>
            <a:chOff x="3331029" y="2321668"/>
            <a:chExt cx="11832771" cy="152726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9DFCDA6-277B-BD9C-632D-69745A744664}"/>
                </a:ext>
              </a:extLst>
            </p:cNvPr>
            <p:cNvSpPr/>
            <p:nvPr/>
          </p:nvSpPr>
          <p:spPr>
            <a:xfrm>
              <a:off x="3331029" y="2321668"/>
              <a:ext cx="11832771" cy="1527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BC75272-1D93-8D73-0D29-8B31CAC5B8C6}"/>
                </a:ext>
              </a:extLst>
            </p:cNvPr>
            <p:cNvSpPr txBox="1"/>
            <p:nvPr/>
          </p:nvSpPr>
          <p:spPr>
            <a:xfrm>
              <a:off x="9716606" y="3212736"/>
              <a:ext cx="109211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D9F4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LIFILEUCEL INFUSION</a:t>
              </a:r>
              <a:endParaRPr lang="en-US" sz="1400" b="1" dirty="0">
                <a:solidFill>
                  <a:srgbClr val="5D9F4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27348F0-F232-871B-0815-CA48C4EFA5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4076" y="2530129"/>
              <a:ext cx="502920" cy="502920"/>
            </a:xfrm>
            <a:prstGeom prst="ellipse">
              <a:avLst/>
            </a:prstGeom>
            <a:solidFill>
              <a:srgbClr val="023B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20A1CD-A629-BF43-D95C-B767FB9306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3119" y="2530129"/>
              <a:ext cx="502920" cy="502920"/>
            </a:xfrm>
            <a:prstGeom prst="ellipse">
              <a:avLst/>
            </a:prstGeom>
            <a:solidFill>
              <a:srgbClr val="A3396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4E812AC-3B8F-BC85-04F4-F58039E95E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2162" y="2530129"/>
              <a:ext cx="502920" cy="502920"/>
            </a:xfrm>
            <a:prstGeom prst="ellipse">
              <a:avLst/>
            </a:prstGeom>
            <a:solidFill>
              <a:srgbClr val="FEB6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A58AAE-9430-DF59-1971-AD04995A52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11205" y="2530129"/>
              <a:ext cx="502920" cy="502920"/>
            </a:xfrm>
            <a:prstGeom prst="ellipse">
              <a:avLst/>
            </a:prstGeom>
            <a:solidFill>
              <a:srgbClr val="82B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8360872-DFF4-95BC-B443-965AC40526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60248" y="2530129"/>
              <a:ext cx="502920" cy="502920"/>
            </a:xfrm>
            <a:prstGeom prst="ellipse">
              <a:avLst/>
            </a:prstGeom>
            <a:solidFill>
              <a:srgbClr val="2FB1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66201CF-6B27-77A7-9A7D-DE40F45ED0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9290" y="2530129"/>
              <a:ext cx="502920" cy="502920"/>
            </a:xfrm>
            <a:prstGeom prst="ellipse">
              <a:avLst/>
            </a:prstGeom>
            <a:solidFill>
              <a:srgbClr val="023B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4DE545-57E6-B563-0C25-905482DA718F}"/>
                </a:ext>
              </a:extLst>
            </p:cNvPr>
            <p:cNvSpPr txBox="1"/>
            <p:nvPr/>
          </p:nvSpPr>
          <p:spPr>
            <a:xfrm>
              <a:off x="7818119" y="3212736"/>
              <a:ext cx="80206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D9F4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NMA-LD</a:t>
              </a:r>
              <a:endParaRPr lang="en-US" sz="1400" b="1" dirty="0">
                <a:solidFill>
                  <a:srgbClr val="5D9F4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052A72-F55C-6C82-44DE-8AA5297B78B5}"/>
                </a:ext>
              </a:extLst>
            </p:cNvPr>
            <p:cNvSpPr txBox="1"/>
            <p:nvPr/>
          </p:nvSpPr>
          <p:spPr>
            <a:xfrm>
              <a:off x="5434287" y="3212736"/>
              <a:ext cx="146058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D9F4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TUMOR SAMPLE PROCUREMENT</a:t>
              </a:r>
              <a:endParaRPr lang="en-US" sz="1400" b="1" dirty="0">
                <a:solidFill>
                  <a:srgbClr val="5D9F4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121B85-2D0A-4890-D292-4A4734F6A206}"/>
                </a:ext>
              </a:extLst>
            </p:cNvPr>
            <p:cNvSpPr txBox="1"/>
            <p:nvPr/>
          </p:nvSpPr>
          <p:spPr>
            <a:xfrm>
              <a:off x="3657967" y="3212736"/>
              <a:ext cx="91513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D9F4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PATIENT INTAKE</a:t>
              </a:r>
              <a:endParaRPr lang="en-US" sz="1400" b="1" dirty="0">
                <a:solidFill>
                  <a:srgbClr val="5D9F4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D14AA3-F161-5A19-E8FB-C515DAF90C99}"/>
                </a:ext>
              </a:extLst>
            </p:cNvPr>
            <p:cNvSpPr txBox="1"/>
            <p:nvPr/>
          </p:nvSpPr>
          <p:spPr>
            <a:xfrm>
              <a:off x="11765649" y="3212736"/>
              <a:ext cx="109211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D9F4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IL-2 INFUSIONS</a:t>
              </a:r>
              <a:endParaRPr lang="en-US" sz="1400" b="1" dirty="0">
                <a:solidFill>
                  <a:srgbClr val="5D9F4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C0179E-6CB7-0F77-AAC2-C484E5CB275A}"/>
                </a:ext>
              </a:extLst>
            </p:cNvPr>
            <p:cNvSpPr txBox="1"/>
            <p:nvPr/>
          </p:nvSpPr>
          <p:spPr>
            <a:xfrm>
              <a:off x="13814691" y="3212736"/>
              <a:ext cx="109211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D9F4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RECOVERY/DISCHARGE</a:t>
              </a:r>
              <a:endParaRPr lang="en-US" sz="1400" b="1" dirty="0">
                <a:solidFill>
                  <a:srgbClr val="5D9F4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28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D00D8-BE24-85A3-C241-4FA6BAE18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3FE6695-5BC1-D818-D103-5BB3E8A198D5}"/>
              </a:ext>
            </a:extLst>
          </p:cNvPr>
          <p:cNvGrpSpPr>
            <a:grpSpLocks noChangeAspect="1"/>
          </p:cNvGrpSpPr>
          <p:nvPr/>
        </p:nvGrpSpPr>
        <p:grpSpPr>
          <a:xfrm>
            <a:off x="2958362" y="4898050"/>
            <a:ext cx="3495093" cy="3200400"/>
            <a:chOff x="5539232" y="3266208"/>
            <a:chExt cx="2906093" cy="266106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A858B138-88E8-4991-2EA0-084C13CD3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232" y="3266208"/>
              <a:ext cx="2906093" cy="2661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C28063BD-5F0F-36B5-618A-224559B18CA5}"/>
                </a:ext>
              </a:extLst>
            </p:cNvPr>
            <p:cNvSpPr/>
            <p:nvPr/>
          </p:nvSpPr>
          <p:spPr>
            <a:xfrm rot="5400000">
              <a:off x="7020151" y="3995372"/>
              <a:ext cx="1287908" cy="991722"/>
            </a:xfrm>
            <a:prstGeom prst="blockArc">
              <a:avLst/>
            </a:prstGeom>
            <a:solidFill>
              <a:srgbClr val="002136"/>
            </a:solidFill>
            <a:ln>
              <a:solidFill>
                <a:srgbClr val="002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BBDD85-542E-18CF-1D6C-008E2DC8B046}"/>
              </a:ext>
            </a:extLst>
          </p:cNvPr>
          <p:cNvGrpSpPr>
            <a:grpSpLocks noChangeAspect="1"/>
          </p:cNvGrpSpPr>
          <p:nvPr/>
        </p:nvGrpSpPr>
        <p:grpSpPr>
          <a:xfrm>
            <a:off x="12030251" y="4898050"/>
            <a:ext cx="3107970" cy="3200400"/>
            <a:chOff x="13862956" y="3350407"/>
            <a:chExt cx="2443185" cy="251584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15F80C9-83A9-6E58-1006-B9651CE03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862956" y="3350407"/>
              <a:ext cx="2443185" cy="2515843"/>
            </a:xfrm>
            <a:prstGeom prst="rect">
              <a:avLst/>
            </a:prstGeom>
          </p:spPr>
        </p:pic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B7E9DAB9-327F-D319-84F0-650F84843B8A}"/>
                </a:ext>
              </a:extLst>
            </p:cNvPr>
            <p:cNvSpPr/>
            <p:nvPr/>
          </p:nvSpPr>
          <p:spPr>
            <a:xfrm rot="-4860000">
              <a:off x="13993514" y="3955875"/>
              <a:ext cx="1148787" cy="804775"/>
            </a:xfrm>
            <a:prstGeom prst="blockArc">
              <a:avLst>
                <a:gd name="adj1" fmla="val 10857725"/>
                <a:gd name="adj2" fmla="val 0"/>
                <a:gd name="adj3" fmla="val 25000"/>
              </a:avLst>
            </a:prstGeom>
            <a:solidFill>
              <a:srgbClr val="002136"/>
            </a:solidFill>
            <a:ln>
              <a:solidFill>
                <a:srgbClr val="002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F35C14-3820-41F2-D2EE-8EDA4EE614BC}"/>
              </a:ext>
            </a:extLst>
          </p:cNvPr>
          <p:cNvSpPr txBox="1"/>
          <p:nvPr/>
        </p:nvSpPr>
        <p:spPr>
          <a:xfrm>
            <a:off x="742738" y="8500138"/>
            <a:ext cx="142448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TIL, tumor-infiltrating lymphocyte.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3784879C-5260-47E3-13D6-A70A4FC7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17221199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0" dirty="0">
                <a:latin typeface="Impact"/>
              </a:rPr>
              <a:t>Tumor quality is crucial for successful TIL manufacturing and efficacy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743CD0D-484C-0975-0535-2775EEADE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693" y="1773568"/>
            <a:ext cx="8336431" cy="6553201"/>
          </a:xfrm>
        </p:spPr>
        <p:txBody>
          <a:bodyPr>
            <a:spAutoFit/>
          </a:bodyPr>
          <a:lstStyle/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1: Melanoma Patient, Progressive Disease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T-cell infiltration</a:t>
            </a:r>
          </a:p>
          <a:p>
            <a:pPr marL="713232" lvl="1" indent="-347472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4.17 g tumor digested</a:t>
            </a:r>
          </a:p>
          <a:p>
            <a:pPr marL="713232" lvl="1" indent="-347472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Minimal number of T cells retained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manufactured dose: 4.14 billion cells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4215D22-8344-B557-0BA9-4215E8C37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3874" y="1773568"/>
            <a:ext cx="8340725" cy="6553201"/>
          </a:xfrm>
        </p:spPr>
        <p:txBody>
          <a:bodyPr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b="1" dirty="0">
                <a:solidFill>
                  <a:schemeClr val="accent2"/>
                </a:solidFill>
                <a:latin typeface="Arial"/>
                <a:cs typeface="Arial"/>
              </a:rPr>
              <a:t>Case 2: Melanoma Patient, Partial Response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Good T-cell infiltration</a:t>
            </a:r>
          </a:p>
          <a:p>
            <a:pPr marL="713232" lvl="1" indent="-347472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1.68 g tumor digested</a:t>
            </a:r>
          </a:p>
          <a:p>
            <a:pPr marL="713232" lvl="1" indent="-347472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2.7 million T cells retained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Good manufactured dose: 35.4 billion cells</a:t>
            </a:r>
          </a:p>
        </p:txBody>
      </p:sp>
    </p:spTree>
    <p:extLst>
      <p:ext uri="{BB962C8B-B14F-4D97-AF65-F5344CB8AC3E}">
        <p14:creationId xmlns:p14="http://schemas.microsoft.com/office/powerpoint/2010/main" val="338024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E2724-A391-47EB-D6AA-B61743FC5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8F37-1A88-FC8B-47A3-C4884260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3695700"/>
            <a:ext cx="17754599" cy="1143000"/>
          </a:xfrm>
        </p:spPr>
        <p:txBody>
          <a:bodyPr/>
          <a:lstStyle/>
          <a:p>
            <a:pPr algn="ctr"/>
            <a:r>
              <a:rPr lang="en-US" sz="4000" b="0" dirty="0"/>
              <a:t>How can we detect region(s) with the most TIL infiltration </a:t>
            </a:r>
            <a:br>
              <a:rPr lang="en-US" sz="4000" b="0" dirty="0"/>
            </a:br>
            <a:r>
              <a:rPr lang="en-US" sz="4000" b="0" dirty="0"/>
              <a:t>from surgically resected tumors?</a:t>
            </a:r>
          </a:p>
        </p:txBody>
      </p:sp>
    </p:spTree>
    <p:extLst>
      <p:ext uri="{BB962C8B-B14F-4D97-AF65-F5344CB8AC3E}">
        <p14:creationId xmlns:p14="http://schemas.microsoft.com/office/powerpoint/2010/main" val="82708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3">
            <a:extLst>
              <a:ext uri="{FF2B5EF4-FFF2-40B4-BE49-F238E27FC236}">
                <a16:creationId xmlns:a16="http://schemas.microsoft.com/office/drawing/2014/main" id="{5BCB2919-F2ED-6D2D-7DC6-004E58C123B6}"/>
              </a:ext>
            </a:extLst>
          </p:cNvPr>
          <p:cNvGrpSpPr/>
          <p:nvPr/>
        </p:nvGrpSpPr>
        <p:grpSpPr>
          <a:xfrm>
            <a:off x="8916684" y="2936508"/>
            <a:ext cx="7420482" cy="4627243"/>
            <a:chOff x="9012936" y="2599626"/>
            <a:chExt cx="7420482" cy="462724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29DDEF-9B84-7CA9-4A6C-E643AF8A9D33}"/>
                </a:ext>
              </a:extLst>
            </p:cNvPr>
            <p:cNvSpPr/>
            <p:nvPr/>
          </p:nvSpPr>
          <p:spPr>
            <a:xfrm>
              <a:off x="9169018" y="2599626"/>
              <a:ext cx="7264400" cy="4471161"/>
            </a:xfrm>
            <a:custGeom>
              <a:avLst/>
              <a:gdLst>
                <a:gd name="connsiteX0" fmla="*/ 0 w 7264400"/>
                <a:gd name="connsiteY0" fmla="*/ 0 h 4471161"/>
                <a:gd name="connsiteX1" fmla="*/ 0 w 7264400"/>
                <a:gd name="connsiteY1" fmla="*/ 4471162 h 4471161"/>
                <a:gd name="connsiteX2" fmla="*/ 7264400 w 7264400"/>
                <a:gd name="connsiteY2" fmla="*/ 4471162 h 447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4400" h="4471161">
                  <a:moveTo>
                    <a:pt x="0" y="0"/>
                  </a:moveTo>
                  <a:lnTo>
                    <a:pt x="0" y="4471162"/>
                  </a:lnTo>
                  <a:lnTo>
                    <a:pt x="7264400" y="4471162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2B8558D-8A65-6D83-1E16-933C8E78211D}"/>
                </a:ext>
              </a:extLst>
            </p:cNvPr>
            <p:cNvSpPr/>
            <p:nvPr/>
          </p:nvSpPr>
          <p:spPr>
            <a:xfrm>
              <a:off x="9012936" y="2599626"/>
              <a:ext cx="156083" cy="0"/>
            </a:xfrm>
            <a:custGeom>
              <a:avLst/>
              <a:gdLst>
                <a:gd name="connsiteX0" fmla="*/ 0 w 156083"/>
                <a:gd name="connsiteY0" fmla="*/ 0 h 12689"/>
                <a:gd name="connsiteX1" fmla="*/ 156083 w 156083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083" h="12689">
                  <a:moveTo>
                    <a:pt x="0" y="0"/>
                  </a:moveTo>
                  <a:lnTo>
                    <a:pt x="156083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1971DD2-8689-61BC-F2C1-974AAA0D5707}"/>
                </a:ext>
              </a:extLst>
            </p:cNvPr>
            <p:cNvSpPr/>
            <p:nvPr/>
          </p:nvSpPr>
          <p:spPr>
            <a:xfrm>
              <a:off x="9012936" y="3344883"/>
              <a:ext cx="156083" cy="0"/>
            </a:xfrm>
            <a:custGeom>
              <a:avLst/>
              <a:gdLst>
                <a:gd name="connsiteX0" fmla="*/ 0 w 156083"/>
                <a:gd name="connsiteY0" fmla="*/ 0 h 12689"/>
                <a:gd name="connsiteX1" fmla="*/ 156083 w 156083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083" h="12689">
                  <a:moveTo>
                    <a:pt x="0" y="0"/>
                  </a:moveTo>
                  <a:lnTo>
                    <a:pt x="156083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BAEFBF7-2933-F00B-EDF5-58819751F5EC}"/>
                </a:ext>
              </a:extLst>
            </p:cNvPr>
            <p:cNvSpPr/>
            <p:nvPr/>
          </p:nvSpPr>
          <p:spPr>
            <a:xfrm>
              <a:off x="9012936" y="4090013"/>
              <a:ext cx="156083" cy="0"/>
            </a:xfrm>
            <a:custGeom>
              <a:avLst/>
              <a:gdLst>
                <a:gd name="connsiteX0" fmla="*/ 0 w 156083"/>
                <a:gd name="connsiteY0" fmla="*/ 0 h 12689"/>
                <a:gd name="connsiteX1" fmla="*/ 156083 w 156083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083" h="12689">
                  <a:moveTo>
                    <a:pt x="0" y="0"/>
                  </a:moveTo>
                  <a:lnTo>
                    <a:pt x="156083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B8C80F5-0C82-9B14-5715-7F2C6BA01BDF}"/>
                </a:ext>
              </a:extLst>
            </p:cNvPr>
            <p:cNvSpPr/>
            <p:nvPr/>
          </p:nvSpPr>
          <p:spPr>
            <a:xfrm>
              <a:off x="9012936" y="5580401"/>
              <a:ext cx="156083" cy="0"/>
            </a:xfrm>
            <a:custGeom>
              <a:avLst/>
              <a:gdLst>
                <a:gd name="connsiteX0" fmla="*/ 0 w 156083"/>
                <a:gd name="connsiteY0" fmla="*/ 0 h 12689"/>
                <a:gd name="connsiteX1" fmla="*/ 156083 w 156083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083" h="12689">
                  <a:moveTo>
                    <a:pt x="0" y="0"/>
                  </a:moveTo>
                  <a:lnTo>
                    <a:pt x="156083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FE08291-4B25-63A2-3390-A02014991BB8}"/>
                </a:ext>
              </a:extLst>
            </p:cNvPr>
            <p:cNvSpPr/>
            <p:nvPr/>
          </p:nvSpPr>
          <p:spPr>
            <a:xfrm>
              <a:off x="9012936" y="6325658"/>
              <a:ext cx="156083" cy="0"/>
            </a:xfrm>
            <a:custGeom>
              <a:avLst/>
              <a:gdLst>
                <a:gd name="connsiteX0" fmla="*/ 0 w 156083"/>
                <a:gd name="connsiteY0" fmla="*/ 0 h 12689"/>
                <a:gd name="connsiteX1" fmla="*/ 156083 w 156083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083" h="12689">
                  <a:moveTo>
                    <a:pt x="0" y="0"/>
                  </a:moveTo>
                  <a:lnTo>
                    <a:pt x="156083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4C3A412-6E07-0CCE-DDC2-8D94948E4010}"/>
                </a:ext>
              </a:extLst>
            </p:cNvPr>
            <p:cNvSpPr/>
            <p:nvPr/>
          </p:nvSpPr>
          <p:spPr>
            <a:xfrm>
              <a:off x="9175178" y="6325658"/>
              <a:ext cx="7206107" cy="0"/>
            </a:xfrm>
            <a:custGeom>
              <a:avLst/>
              <a:gdLst>
                <a:gd name="connsiteX0" fmla="*/ 0 w 7206107"/>
                <a:gd name="connsiteY0" fmla="*/ 0 h 12689"/>
                <a:gd name="connsiteX1" fmla="*/ 7206108 w 7206107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06107" h="12689">
                  <a:moveTo>
                    <a:pt x="0" y="0"/>
                  </a:moveTo>
                  <a:lnTo>
                    <a:pt x="7206108" y="0"/>
                  </a:lnTo>
                </a:path>
              </a:pathLst>
            </a:custGeom>
            <a:ln w="25400" cap="rnd">
              <a:solidFill>
                <a:schemeClr val="tx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D1C733A-3788-95E2-2E3C-CAA81CD39910}"/>
                </a:ext>
              </a:extLst>
            </p:cNvPr>
            <p:cNvSpPr/>
            <p:nvPr/>
          </p:nvSpPr>
          <p:spPr>
            <a:xfrm>
              <a:off x="9012936" y="4835270"/>
              <a:ext cx="156083" cy="0"/>
            </a:xfrm>
            <a:custGeom>
              <a:avLst/>
              <a:gdLst>
                <a:gd name="connsiteX0" fmla="*/ 0 w 156083"/>
                <a:gd name="connsiteY0" fmla="*/ 0 h 12689"/>
                <a:gd name="connsiteX1" fmla="*/ 156083 w 156083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083" h="12689">
                  <a:moveTo>
                    <a:pt x="0" y="0"/>
                  </a:moveTo>
                  <a:lnTo>
                    <a:pt x="156083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7D66800-9DDD-3AAB-0A9E-0334D551BE09}"/>
                </a:ext>
              </a:extLst>
            </p:cNvPr>
            <p:cNvSpPr/>
            <p:nvPr/>
          </p:nvSpPr>
          <p:spPr>
            <a:xfrm>
              <a:off x="9012936" y="7070788"/>
              <a:ext cx="156083" cy="0"/>
            </a:xfrm>
            <a:custGeom>
              <a:avLst/>
              <a:gdLst>
                <a:gd name="connsiteX0" fmla="*/ 0 w 156083"/>
                <a:gd name="connsiteY0" fmla="*/ 0 h 12689"/>
                <a:gd name="connsiteX1" fmla="*/ 156083 w 156083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083" h="12689">
                  <a:moveTo>
                    <a:pt x="0" y="0"/>
                  </a:moveTo>
                  <a:lnTo>
                    <a:pt x="156083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EBB56D6-C663-997E-02D0-F069C34825EB}"/>
                </a:ext>
              </a:extLst>
            </p:cNvPr>
            <p:cNvSpPr/>
            <p:nvPr/>
          </p:nvSpPr>
          <p:spPr>
            <a:xfrm>
              <a:off x="9589008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177D123-28EC-82D1-0AE8-D88401E1BB8F}"/>
                </a:ext>
              </a:extLst>
            </p:cNvPr>
            <p:cNvSpPr/>
            <p:nvPr/>
          </p:nvSpPr>
          <p:spPr>
            <a:xfrm>
              <a:off x="10864723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86925A3-E919-F787-D749-A40980C27AB5}"/>
                </a:ext>
              </a:extLst>
            </p:cNvPr>
            <p:cNvSpPr/>
            <p:nvPr/>
          </p:nvSpPr>
          <p:spPr>
            <a:xfrm>
              <a:off x="12140438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81F2238-0242-9B70-98DA-93320968E778}"/>
                </a:ext>
              </a:extLst>
            </p:cNvPr>
            <p:cNvSpPr/>
            <p:nvPr/>
          </p:nvSpPr>
          <p:spPr>
            <a:xfrm>
              <a:off x="13416026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7E823C3-1D83-FD04-FB9F-01313946A169}"/>
                </a:ext>
              </a:extLst>
            </p:cNvPr>
            <p:cNvSpPr/>
            <p:nvPr/>
          </p:nvSpPr>
          <p:spPr>
            <a:xfrm>
              <a:off x="14691741" y="7070788"/>
              <a:ext cx="0" cy="156081"/>
            </a:xfrm>
            <a:custGeom>
              <a:avLst/>
              <a:gdLst>
                <a:gd name="connsiteX0" fmla="*/ -1 w 12700"/>
                <a:gd name="connsiteY0" fmla="*/ 0 h 156081"/>
                <a:gd name="connsiteX1" fmla="*/ -1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-1" y="0"/>
                  </a:moveTo>
                  <a:lnTo>
                    <a:pt x="-1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5DAB2BA7-6C1A-0CDA-E113-B44FF2D62B03}"/>
                </a:ext>
              </a:extLst>
            </p:cNvPr>
            <p:cNvSpPr/>
            <p:nvPr/>
          </p:nvSpPr>
          <p:spPr>
            <a:xfrm>
              <a:off x="15329535" y="7070788"/>
              <a:ext cx="0" cy="156081"/>
            </a:xfrm>
            <a:custGeom>
              <a:avLst/>
              <a:gdLst>
                <a:gd name="connsiteX0" fmla="*/ 1 w 12700"/>
                <a:gd name="connsiteY0" fmla="*/ 0 h 156081"/>
                <a:gd name="connsiteX1" fmla="*/ 1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1" y="0"/>
                  </a:moveTo>
                  <a:lnTo>
                    <a:pt x="1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12375C-115E-4A24-E746-411B88641E34}"/>
                </a:ext>
              </a:extLst>
            </p:cNvPr>
            <p:cNvSpPr/>
            <p:nvPr/>
          </p:nvSpPr>
          <p:spPr>
            <a:xfrm>
              <a:off x="15967456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6ACADDD-0548-B197-947D-7332B864F088}"/>
                </a:ext>
              </a:extLst>
            </p:cNvPr>
            <p:cNvSpPr/>
            <p:nvPr/>
          </p:nvSpPr>
          <p:spPr>
            <a:xfrm>
              <a:off x="10226929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75EF266-3337-9290-2468-EE5A41F7ADE6}"/>
                </a:ext>
              </a:extLst>
            </p:cNvPr>
            <p:cNvSpPr/>
            <p:nvPr/>
          </p:nvSpPr>
          <p:spPr>
            <a:xfrm>
              <a:off x="11502517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59CF0EA-7CC6-6C4C-7B92-170100984C15}"/>
                </a:ext>
              </a:extLst>
            </p:cNvPr>
            <p:cNvSpPr/>
            <p:nvPr/>
          </p:nvSpPr>
          <p:spPr>
            <a:xfrm>
              <a:off x="12778232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43FC87F-B92E-86AF-A195-E0F63C4F8044}"/>
                </a:ext>
              </a:extLst>
            </p:cNvPr>
            <p:cNvSpPr/>
            <p:nvPr/>
          </p:nvSpPr>
          <p:spPr>
            <a:xfrm>
              <a:off x="14053946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1E1149-2859-3D31-C4A3-6FDABBB28BCE}"/>
              </a:ext>
            </a:extLst>
          </p:cNvPr>
          <p:cNvSpPr txBox="1"/>
          <p:nvPr/>
        </p:nvSpPr>
        <p:spPr>
          <a:xfrm>
            <a:off x="742738" y="8500138"/>
            <a:ext cx="142448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dPCR, digital polymerase chain reaction; FFPE, formalin-fixed paraffin-embedded; TIL, tumor-infiltrating lymphocyte; TF, tumor fragment.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176F9E-CD0E-44AC-9037-1272B2E67A6E}"/>
              </a:ext>
            </a:extLst>
          </p:cNvPr>
          <p:cNvSpPr txBox="1"/>
          <p:nvPr/>
        </p:nvSpPr>
        <p:spPr>
          <a:xfrm>
            <a:off x="2463013" y="1742149"/>
            <a:ext cx="469351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Interpatient heterogeneity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(% T cells in 77 clinical tumors)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BB308-B0B8-3596-1279-2FAB4ACD3B99}"/>
              </a:ext>
            </a:extLst>
          </p:cNvPr>
          <p:cNvSpPr txBox="1"/>
          <p:nvPr/>
        </p:nvSpPr>
        <p:spPr>
          <a:xfrm>
            <a:off x="9762341" y="1742149"/>
            <a:ext cx="5838521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Intratumor heterogeneity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(% T cells in fragments dissected from same tumor)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7CB50275-D743-E6D2-8D1B-5FA707FC36E6}"/>
              </a:ext>
            </a:extLst>
          </p:cNvPr>
          <p:cNvGrpSpPr/>
          <p:nvPr/>
        </p:nvGrpSpPr>
        <p:grpSpPr>
          <a:xfrm>
            <a:off x="2695462" y="2936508"/>
            <a:ext cx="4063999" cy="4627243"/>
            <a:chOff x="2791714" y="2599626"/>
            <a:chExt cx="4063999" cy="462724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0BBF656-B126-5E0E-AF29-FD78BB30CE7B}"/>
                </a:ext>
              </a:extLst>
            </p:cNvPr>
            <p:cNvSpPr/>
            <p:nvPr/>
          </p:nvSpPr>
          <p:spPr>
            <a:xfrm>
              <a:off x="2947923" y="2599626"/>
              <a:ext cx="3907790" cy="4471161"/>
            </a:xfrm>
            <a:custGeom>
              <a:avLst/>
              <a:gdLst>
                <a:gd name="connsiteX0" fmla="*/ 0 w 3907790"/>
                <a:gd name="connsiteY0" fmla="*/ 0 h 4471161"/>
                <a:gd name="connsiteX1" fmla="*/ 0 w 3907790"/>
                <a:gd name="connsiteY1" fmla="*/ 4471162 h 4471161"/>
                <a:gd name="connsiteX2" fmla="*/ 3907790 w 3907790"/>
                <a:gd name="connsiteY2" fmla="*/ 4471162 h 447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7790" h="4471161">
                  <a:moveTo>
                    <a:pt x="0" y="0"/>
                  </a:moveTo>
                  <a:lnTo>
                    <a:pt x="0" y="4471162"/>
                  </a:lnTo>
                  <a:lnTo>
                    <a:pt x="3907790" y="4471162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DB54ECB-5425-1966-D507-295683A65712}"/>
                </a:ext>
              </a:extLst>
            </p:cNvPr>
            <p:cNvSpPr/>
            <p:nvPr/>
          </p:nvSpPr>
          <p:spPr>
            <a:xfrm>
              <a:off x="2791714" y="2599626"/>
              <a:ext cx="156210" cy="0"/>
            </a:xfrm>
            <a:custGeom>
              <a:avLst/>
              <a:gdLst>
                <a:gd name="connsiteX0" fmla="*/ 0 w 156210"/>
                <a:gd name="connsiteY0" fmla="*/ 0 h 12689"/>
                <a:gd name="connsiteX1" fmla="*/ 156210 w 156210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210" h="12689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4634297-B421-87FA-1B02-A551F7D09611}"/>
                </a:ext>
              </a:extLst>
            </p:cNvPr>
            <p:cNvSpPr/>
            <p:nvPr/>
          </p:nvSpPr>
          <p:spPr>
            <a:xfrm>
              <a:off x="2791714" y="3493859"/>
              <a:ext cx="156210" cy="0"/>
            </a:xfrm>
            <a:custGeom>
              <a:avLst/>
              <a:gdLst>
                <a:gd name="connsiteX0" fmla="*/ 0 w 156210"/>
                <a:gd name="connsiteY0" fmla="*/ 0 h 12689"/>
                <a:gd name="connsiteX1" fmla="*/ 156210 w 156210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210" h="12689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D2F54A3-3C1A-1870-1EA0-382B067C3AE8}"/>
                </a:ext>
              </a:extLst>
            </p:cNvPr>
            <p:cNvSpPr/>
            <p:nvPr/>
          </p:nvSpPr>
          <p:spPr>
            <a:xfrm>
              <a:off x="2791714" y="4388091"/>
              <a:ext cx="156210" cy="0"/>
            </a:xfrm>
            <a:custGeom>
              <a:avLst/>
              <a:gdLst>
                <a:gd name="connsiteX0" fmla="*/ 0 w 156210"/>
                <a:gd name="connsiteY0" fmla="*/ 0 h 12689"/>
                <a:gd name="connsiteX1" fmla="*/ 156210 w 156210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210" h="12689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A9F2567-9164-66DF-6404-507A4993817C}"/>
                </a:ext>
              </a:extLst>
            </p:cNvPr>
            <p:cNvSpPr/>
            <p:nvPr/>
          </p:nvSpPr>
          <p:spPr>
            <a:xfrm>
              <a:off x="2791714" y="5729503"/>
              <a:ext cx="156210" cy="0"/>
            </a:xfrm>
            <a:custGeom>
              <a:avLst/>
              <a:gdLst>
                <a:gd name="connsiteX0" fmla="*/ 0 w 156210"/>
                <a:gd name="connsiteY0" fmla="*/ 0 h 12689"/>
                <a:gd name="connsiteX1" fmla="*/ 156210 w 156210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210" h="12689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32E9C71-7745-7167-F748-C4C1A885FFA6}"/>
                </a:ext>
              </a:extLst>
            </p:cNvPr>
            <p:cNvSpPr/>
            <p:nvPr/>
          </p:nvSpPr>
          <p:spPr>
            <a:xfrm>
              <a:off x="2791714" y="3046806"/>
              <a:ext cx="156210" cy="0"/>
            </a:xfrm>
            <a:custGeom>
              <a:avLst/>
              <a:gdLst>
                <a:gd name="connsiteX0" fmla="*/ 0 w 156210"/>
                <a:gd name="connsiteY0" fmla="*/ 0 h 12689"/>
                <a:gd name="connsiteX1" fmla="*/ 156210 w 156210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210" h="12689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6AAD4C8-430D-9F00-335C-BE03DE422E31}"/>
                </a:ext>
              </a:extLst>
            </p:cNvPr>
            <p:cNvSpPr/>
            <p:nvPr/>
          </p:nvSpPr>
          <p:spPr>
            <a:xfrm>
              <a:off x="2791714" y="3941038"/>
              <a:ext cx="156210" cy="0"/>
            </a:xfrm>
            <a:custGeom>
              <a:avLst/>
              <a:gdLst>
                <a:gd name="connsiteX0" fmla="*/ 0 w 156210"/>
                <a:gd name="connsiteY0" fmla="*/ 0 h 12689"/>
                <a:gd name="connsiteX1" fmla="*/ 156210 w 156210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210" h="12689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F339621-FA73-31B2-6D2B-453995F8466F}"/>
                </a:ext>
              </a:extLst>
            </p:cNvPr>
            <p:cNvSpPr/>
            <p:nvPr/>
          </p:nvSpPr>
          <p:spPr>
            <a:xfrm>
              <a:off x="2791714" y="5282323"/>
              <a:ext cx="156210" cy="0"/>
            </a:xfrm>
            <a:custGeom>
              <a:avLst/>
              <a:gdLst>
                <a:gd name="connsiteX0" fmla="*/ 0 w 156210"/>
                <a:gd name="connsiteY0" fmla="*/ 0 h 12689"/>
                <a:gd name="connsiteX1" fmla="*/ 156210 w 156210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210" h="12689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2898D29-4339-83F1-471E-F2A18546010A}"/>
                </a:ext>
              </a:extLst>
            </p:cNvPr>
            <p:cNvSpPr/>
            <p:nvPr/>
          </p:nvSpPr>
          <p:spPr>
            <a:xfrm>
              <a:off x="2791714" y="6176555"/>
              <a:ext cx="156210" cy="0"/>
            </a:xfrm>
            <a:custGeom>
              <a:avLst/>
              <a:gdLst>
                <a:gd name="connsiteX0" fmla="*/ 0 w 156210"/>
                <a:gd name="connsiteY0" fmla="*/ 0 h 12689"/>
                <a:gd name="connsiteX1" fmla="*/ 156210 w 156210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210" h="12689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CA330F1-F023-AA12-24B3-18A809CF5AB6}"/>
                </a:ext>
              </a:extLst>
            </p:cNvPr>
            <p:cNvSpPr/>
            <p:nvPr/>
          </p:nvSpPr>
          <p:spPr>
            <a:xfrm>
              <a:off x="2791714" y="4835270"/>
              <a:ext cx="156210" cy="0"/>
            </a:xfrm>
            <a:custGeom>
              <a:avLst/>
              <a:gdLst>
                <a:gd name="connsiteX0" fmla="*/ 0 w 156210"/>
                <a:gd name="connsiteY0" fmla="*/ 0 h 12689"/>
                <a:gd name="connsiteX1" fmla="*/ 156210 w 156210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210" h="12689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BE08C3C-CC10-88F9-11E6-0F15EB32F647}"/>
                </a:ext>
              </a:extLst>
            </p:cNvPr>
            <p:cNvSpPr/>
            <p:nvPr/>
          </p:nvSpPr>
          <p:spPr>
            <a:xfrm>
              <a:off x="2791714" y="6623735"/>
              <a:ext cx="156210" cy="0"/>
            </a:xfrm>
            <a:custGeom>
              <a:avLst/>
              <a:gdLst>
                <a:gd name="connsiteX0" fmla="*/ 0 w 156210"/>
                <a:gd name="connsiteY0" fmla="*/ 0 h 12689"/>
                <a:gd name="connsiteX1" fmla="*/ 156210 w 156210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210" h="12689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30D6140-812F-3DF7-4CEF-B85D0EB58EBE}"/>
                </a:ext>
              </a:extLst>
            </p:cNvPr>
            <p:cNvSpPr/>
            <p:nvPr/>
          </p:nvSpPr>
          <p:spPr>
            <a:xfrm>
              <a:off x="2791714" y="7070788"/>
              <a:ext cx="156210" cy="0"/>
            </a:xfrm>
            <a:custGeom>
              <a:avLst/>
              <a:gdLst>
                <a:gd name="connsiteX0" fmla="*/ 0 w 156210"/>
                <a:gd name="connsiteY0" fmla="*/ 0 h 12689"/>
                <a:gd name="connsiteX1" fmla="*/ 156210 w 156210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210" h="12689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C02B7E2-8689-ECA8-A0B3-B1C3E408D3D6}"/>
                </a:ext>
              </a:extLst>
            </p:cNvPr>
            <p:cNvSpPr/>
            <p:nvPr/>
          </p:nvSpPr>
          <p:spPr>
            <a:xfrm>
              <a:off x="4901819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9" name="Graphic 7">
            <a:extLst>
              <a:ext uri="{FF2B5EF4-FFF2-40B4-BE49-F238E27FC236}">
                <a16:creationId xmlns:a16="http://schemas.microsoft.com/office/drawing/2014/main" id="{AAC31EE6-6EA5-E910-7CCF-01553810EAAE}"/>
              </a:ext>
            </a:extLst>
          </p:cNvPr>
          <p:cNvGrpSpPr/>
          <p:nvPr/>
        </p:nvGrpSpPr>
        <p:grpSpPr>
          <a:xfrm>
            <a:off x="3806424" y="5225068"/>
            <a:ext cx="2026486" cy="1383033"/>
            <a:chOff x="3902676" y="4888186"/>
            <a:chExt cx="2026486" cy="1383033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E88DA59-F39D-5D40-76F1-81A2190797D6}"/>
                </a:ext>
              </a:extLst>
            </p:cNvPr>
            <p:cNvSpPr/>
            <p:nvPr/>
          </p:nvSpPr>
          <p:spPr>
            <a:xfrm>
              <a:off x="4901819" y="4888186"/>
              <a:ext cx="0" cy="1383033"/>
            </a:xfrm>
            <a:custGeom>
              <a:avLst/>
              <a:gdLst>
                <a:gd name="connsiteX0" fmla="*/ 0 w 12700"/>
                <a:gd name="connsiteY0" fmla="*/ 0 h 1383033"/>
                <a:gd name="connsiteX1" fmla="*/ 0 w 12700"/>
                <a:gd name="connsiteY1" fmla="*/ 1383034 h 138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383033">
                  <a:moveTo>
                    <a:pt x="0" y="0"/>
                  </a:moveTo>
                  <a:lnTo>
                    <a:pt x="0" y="1383034"/>
                  </a:lnTo>
                </a:path>
              </a:pathLst>
            </a:custGeom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F069826-4BD5-65A7-13E8-D8C45D53068A}"/>
                </a:ext>
              </a:extLst>
            </p:cNvPr>
            <p:cNvSpPr/>
            <p:nvPr/>
          </p:nvSpPr>
          <p:spPr>
            <a:xfrm>
              <a:off x="4410964" y="4888186"/>
              <a:ext cx="981710" cy="0"/>
            </a:xfrm>
            <a:custGeom>
              <a:avLst/>
              <a:gdLst>
                <a:gd name="connsiteX0" fmla="*/ 0 w 981710"/>
                <a:gd name="connsiteY0" fmla="*/ 0 h 12689"/>
                <a:gd name="connsiteX1" fmla="*/ 981710 w 981710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1710" h="12689">
                  <a:moveTo>
                    <a:pt x="0" y="0"/>
                  </a:moveTo>
                  <a:lnTo>
                    <a:pt x="981710" y="0"/>
                  </a:lnTo>
                </a:path>
              </a:pathLst>
            </a:custGeom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D601985-2E1A-2A8A-FD38-1F5CD14E732D}"/>
                </a:ext>
              </a:extLst>
            </p:cNvPr>
            <p:cNvSpPr/>
            <p:nvPr/>
          </p:nvSpPr>
          <p:spPr>
            <a:xfrm>
              <a:off x="4410964" y="6271219"/>
              <a:ext cx="981710" cy="0"/>
            </a:xfrm>
            <a:custGeom>
              <a:avLst/>
              <a:gdLst>
                <a:gd name="connsiteX0" fmla="*/ 0 w 981710"/>
                <a:gd name="connsiteY0" fmla="*/ 0 h 12689"/>
                <a:gd name="connsiteX1" fmla="*/ 981710 w 981710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1710" h="12689">
                  <a:moveTo>
                    <a:pt x="0" y="0"/>
                  </a:moveTo>
                  <a:lnTo>
                    <a:pt x="981710" y="0"/>
                  </a:lnTo>
                </a:path>
              </a:pathLst>
            </a:custGeom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52D59C4-1F63-11B9-C4CD-A9463E910856}"/>
                </a:ext>
              </a:extLst>
            </p:cNvPr>
            <p:cNvSpPr/>
            <p:nvPr/>
          </p:nvSpPr>
          <p:spPr>
            <a:xfrm flipV="1">
              <a:off x="3902676" y="5579702"/>
              <a:ext cx="2026486" cy="0"/>
            </a:xfrm>
            <a:custGeom>
              <a:avLst/>
              <a:gdLst>
                <a:gd name="connsiteX0" fmla="*/ 0 w 1628520"/>
                <a:gd name="connsiteY0" fmla="*/ 0 h 12689"/>
                <a:gd name="connsiteX1" fmla="*/ 1628521 w 1628520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8520" h="12689">
                  <a:moveTo>
                    <a:pt x="0" y="0"/>
                  </a:moveTo>
                  <a:lnTo>
                    <a:pt x="1628521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7" name="Graphic 7">
            <a:extLst>
              <a:ext uri="{FF2B5EF4-FFF2-40B4-BE49-F238E27FC236}">
                <a16:creationId xmlns:a16="http://schemas.microsoft.com/office/drawing/2014/main" id="{B9AEAC24-6282-2E5D-80A4-ACC07A8761DC}"/>
              </a:ext>
            </a:extLst>
          </p:cNvPr>
          <p:cNvGrpSpPr/>
          <p:nvPr/>
        </p:nvGrpSpPr>
        <p:grpSpPr>
          <a:xfrm>
            <a:off x="3822460" y="4138335"/>
            <a:ext cx="1967738" cy="2947527"/>
            <a:chOff x="3918712" y="3801453"/>
            <a:chExt cx="1967738" cy="2947527"/>
          </a:xfrm>
          <a:solidFill>
            <a:schemeClr val="accent6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4F4F7B0-E2C1-EB66-0F6D-5A87912F5BBE}"/>
                </a:ext>
              </a:extLst>
            </p:cNvPr>
            <p:cNvSpPr/>
            <p:nvPr/>
          </p:nvSpPr>
          <p:spPr>
            <a:xfrm>
              <a:off x="4884293" y="4300025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824A5E7B-5D14-E135-11ED-90AD57A0B2F4}"/>
                </a:ext>
              </a:extLst>
            </p:cNvPr>
            <p:cNvSpPr/>
            <p:nvPr/>
          </p:nvSpPr>
          <p:spPr>
            <a:xfrm>
              <a:off x="4725543" y="4250790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1FE9AAD-E175-CC01-0EF8-CF459ACD5797}"/>
                </a:ext>
              </a:extLst>
            </p:cNvPr>
            <p:cNvSpPr/>
            <p:nvPr/>
          </p:nvSpPr>
          <p:spPr>
            <a:xfrm>
              <a:off x="4662805" y="4031261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8C4875D-9FD9-4DEC-F265-59411A767766}"/>
                </a:ext>
              </a:extLst>
            </p:cNvPr>
            <p:cNvSpPr/>
            <p:nvPr/>
          </p:nvSpPr>
          <p:spPr>
            <a:xfrm>
              <a:off x="4662805" y="4747205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E5210EF3-DCE7-A6BD-DE11-58D15553FE31}"/>
                </a:ext>
              </a:extLst>
            </p:cNvPr>
            <p:cNvSpPr/>
            <p:nvPr/>
          </p:nvSpPr>
          <p:spPr>
            <a:xfrm>
              <a:off x="4662805" y="4915215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79D5178-952C-22AC-E0A4-6F066ACBE5D1}"/>
                </a:ext>
              </a:extLst>
            </p:cNvPr>
            <p:cNvSpPr/>
            <p:nvPr/>
          </p:nvSpPr>
          <p:spPr>
            <a:xfrm>
              <a:off x="4662805" y="5163803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76E63076-1994-5849-561F-25E4F701F49B}"/>
                </a:ext>
              </a:extLst>
            </p:cNvPr>
            <p:cNvSpPr/>
            <p:nvPr/>
          </p:nvSpPr>
          <p:spPr>
            <a:xfrm>
              <a:off x="4662805" y="5339807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D35A8A7-A3B9-3E58-2A47-3B1D890311D3}"/>
                </a:ext>
              </a:extLst>
            </p:cNvPr>
            <p:cNvSpPr/>
            <p:nvPr/>
          </p:nvSpPr>
          <p:spPr>
            <a:xfrm>
              <a:off x="4662805" y="5553372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754EA45-4839-EFC5-C356-014E1718D644}"/>
                </a:ext>
              </a:extLst>
            </p:cNvPr>
            <p:cNvSpPr/>
            <p:nvPr/>
          </p:nvSpPr>
          <p:spPr>
            <a:xfrm>
              <a:off x="4662805" y="5741431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D802E73-66E7-51C0-7933-80B87EA94A57}"/>
                </a:ext>
              </a:extLst>
            </p:cNvPr>
            <p:cNvSpPr/>
            <p:nvPr/>
          </p:nvSpPr>
          <p:spPr>
            <a:xfrm>
              <a:off x="4662805" y="5905507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DAA288B-CBB7-324F-5604-D35638AE917E}"/>
                </a:ext>
              </a:extLst>
            </p:cNvPr>
            <p:cNvSpPr/>
            <p:nvPr/>
          </p:nvSpPr>
          <p:spPr>
            <a:xfrm>
              <a:off x="4662805" y="6088490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66B1DA9-FB28-8954-6E33-98C8C842C152}"/>
                </a:ext>
              </a:extLst>
            </p:cNvPr>
            <p:cNvSpPr/>
            <p:nvPr/>
          </p:nvSpPr>
          <p:spPr>
            <a:xfrm>
              <a:off x="4662805" y="6271473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2"/>
                    <a:pt x="136815" y="176131"/>
                    <a:pt x="88138" y="176131"/>
                  </a:cubicBezTo>
                  <a:cubicBezTo>
                    <a:pt x="39461" y="176131"/>
                    <a:pt x="0" y="136702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10EF6AB-78FB-7BAC-068B-7D24899986A4}"/>
                </a:ext>
              </a:extLst>
            </p:cNvPr>
            <p:cNvSpPr/>
            <p:nvPr/>
          </p:nvSpPr>
          <p:spPr>
            <a:xfrm>
              <a:off x="4662805" y="3852973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1D55827-1C53-5C69-DDF4-91CD8CDE8B97}"/>
                </a:ext>
              </a:extLst>
            </p:cNvPr>
            <p:cNvSpPr/>
            <p:nvPr/>
          </p:nvSpPr>
          <p:spPr>
            <a:xfrm>
              <a:off x="4813681" y="3801453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891763B-B158-3A97-365C-3A37EDEEA5F7}"/>
                </a:ext>
              </a:extLst>
            </p:cNvPr>
            <p:cNvSpPr/>
            <p:nvPr/>
          </p:nvSpPr>
          <p:spPr>
            <a:xfrm>
              <a:off x="4813681" y="4800120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2A8C720-6CF9-6904-B717-88C4A81B1FF5}"/>
                </a:ext>
              </a:extLst>
            </p:cNvPr>
            <p:cNvSpPr/>
            <p:nvPr/>
          </p:nvSpPr>
          <p:spPr>
            <a:xfrm>
              <a:off x="4813681" y="4976251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36DF90E-8DB3-348D-1326-BE459852D8A9}"/>
                </a:ext>
              </a:extLst>
            </p:cNvPr>
            <p:cNvSpPr/>
            <p:nvPr/>
          </p:nvSpPr>
          <p:spPr>
            <a:xfrm>
              <a:off x="4813681" y="5194258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9431441C-E32B-171C-99BF-69F5686F5289}"/>
                </a:ext>
              </a:extLst>
            </p:cNvPr>
            <p:cNvSpPr/>
            <p:nvPr/>
          </p:nvSpPr>
          <p:spPr>
            <a:xfrm>
              <a:off x="4813681" y="5412264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24AE417-8A83-AD69-F86E-72420C958D7A}"/>
                </a:ext>
              </a:extLst>
            </p:cNvPr>
            <p:cNvSpPr/>
            <p:nvPr/>
          </p:nvSpPr>
          <p:spPr>
            <a:xfrm>
              <a:off x="4813681" y="5641437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A821EDDB-C4DD-8CA1-CAAD-5EA8224F538E}"/>
                </a:ext>
              </a:extLst>
            </p:cNvPr>
            <p:cNvSpPr/>
            <p:nvPr/>
          </p:nvSpPr>
          <p:spPr>
            <a:xfrm>
              <a:off x="4813681" y="5817441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2"/>
                    <a:pt x="136815" y="176131"/>
                    <a:pt x="88138" y="176131"/>
                  </a:cubicBezTo>
                  <a:cubicBezTo>
                    <a:pt x="39461" y="176131"/>
                    <a:pt x="0" y="136702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EB5D6D2-1F72-7622-D789-159A84A86948}"/>
                </a:ext>
              </a:extLst>
            </p:cNvPr>
            <p:cNvSpPr/>
            <p:nvPr/>
          </p:nvSpPr>
          <p:spPr>
            <a:xfrm>
              <a:off x="4813681" y="5993572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0A6C572-207A-DE24-1078-71C3B9218D36}"/>
                </a:ext>
              </a:extLst>
            </p:cNvPr>
            <p:cNvSpPr/>
            <p:nvPr/>
          </p:nvSpPr>
          <p:spPr>
            <a:xfrm>
              <a:off x="4813681" y="6169703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96F66E9-445E-F2A9-A52C-BCEEF1F76FAA}"/>
                </a:ext>
              </a:extLst>
            </p:cNvPr>
            <p:cNvSpPr/>
            <p:nvPr/>
          </p:nvSpPr>
          <p:spPr>
            <a:xfrm>
              <a:off x="4959350" y="3889519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B73BDA1-D7D6-F5E5-733A-49A306B4B354}"/>
                </a:ext>
              </a:extLst>
            </p:cNvPr>
            <p:cNvSpPr/>
            <p:nvPr/>
          </p:nvSpPr>
          <p:spPr>
            <a:xfrm>
              <a:off x="4959350" y="4074659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62E4868C-63D7-A722-CC52-042196363F0B}"/>
                </a:ext>
              </a:extLst>
            </p:cNvPr>
            <p:cNvSpPr/>
            <p:nvPr/>
          </p:nvSpPr>
          <p:spPr>
            <a:xfrm>
              <a:off x="4959350" y="4659140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C1726736-D844-43D0-C33C-54B9E394C3AB}"/>
                </a:ext>
              </a:extLst>
            </p:cNvPr>
            <p:cNvSpPr/>
            <p:nvPr/>
          </p:nvSpPr>
          <p:spPr>
            <a:xfrm>
              <a:off x="4959350" y="4888186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784E440-97CF-89B9-78BC-BB0EB1263033}"/>
                </a:ext>
              </a:extLst>
            </p:cNvPr>
            <p:cNvSpPr/>
            <p:nvPr/>
          </p:nvSpPr>
          <p:spPr>
            <a:xfrm>
              <a:off x="4959350" y="5055434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4AC1B1F1-7E6D-3005-9A77-B80281A88975}"/>
                </a:ext>
              </a:extLst>
            </p:cNvPr>
            <p:cNvSpPr/>
            <p:nvPr/>
          </p:nvSpPr>
          <p:spPr>
            <a:xfrm>
              <a:off x="4959350" y="5505913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8AF0F28E-050C-FDB6-8837-E8699C00E110}"/>
                </a:ext>
              </a:extLst>
            </p:cNvPr>
            <p:cNvSpPr/>
            <p:nvPr/>
          </p:nvSpPr>
          <p:spPr>
            <a:xfrm>
              <a:off x="4959350" y="5681917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D66E212-F5B3-E073-180E-A5B91811083C}"/>
                </a:ext>
              </a:extLst>
            </p:cNvPr>
            <p:cNvSpPr/>
            <p:nvPr/>
          </p:nvSpPr>
          <p:spPr>
            <a:xfrm>
              <a:off x="4959350" y="5905507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577B956-9A04-8A01-1490-F88001A7A44C}"/>
                </a:ext>
              </a:extLst>
            </p:cNvPr>
            <p:cNvSpPr/>
            <p:nvPr/>
          </p:nvSpPr>
          <p:spPr>
            <a:xfrm>
              <a:off x="4959350" y="6169703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65897DD5-4B63-2799-6557-A5F863BE9840}"/>
                </a:ext>
              </a:extLst>
            </p:cNvPr>
            <p:cNvSpPr/>
            <p:nvPr/>
          </p:nvSpPr>
          <p:spPr>
            <a:xfrm>
              <a:off x="5108829" y="6213736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09F62D1F-AD74-F75B-F832-E76033B1A0F2}"/>
                </a:ext>
              </a:extLst>
            </p:cNvPr>
            <p:cNvSpPr/>
            <p:nvPr/>
          </p:nvSpPr>
          <p:spPr>
            <a:xfrm>
              <a:off x="5108829" y="6032529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D85F3A2-2C90-8B52-EA91-9EB885E123B5}"/>
                </a:ext>
              </a:extLst>
            </p:cNvPr>
            <p:cNvSpPr/>
            <p:nvPr/>
          </p:nvSpPr>
          <p:spPr>
            <a:xfrm>
              <a:off x="5108829" y="5817441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2"/>
                    <a:pt x="136815" y="176131"/>
                    <a:pt x="88138" y="176131"/>
                  </a:cubicBezTo>
                  <a:cubicBezTo>
                    <a:pt x="39461" y="176131"/>
                    <a:pt x="0" y="136702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34DF640-7F7F-47D0-4B90-185074630912}"/>
                </a:ext>
              </a:extLst>
            </p:cNvPr>
            <p:cNvSpPr/>
            <p:nvPr/>
          </p:nvSpPr>
          <p:spPr>
            <a:xfrm>
              <a:off x="5108829" y="5641437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F84F401-8982-520C-AE5D-A1CE483A7CCD}"/>
                </a:ext>
              </a:extLst>
            </p:cNvPr>
            <p:cNvSpPr/>
            <p:nvPr/>
          </p:nvSpPr>
          <p:spPr>
            <a:xfrm>
              <a:off x="5108829" y="5465306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2"/>
                    <a:pt x="136815" y="176131"/>
                    <a:pt x="88138" y="176131"/>
                  </a:cubicBezTo>
                  <a:cubicBezTo>
                    <a:pt x="39461" y="176131"/>
                    <a:pt x="0" y="136702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75A364D-1A5D-BA89-46DD-174CFDB3FE45}"/>
                </a:ext>
              </a:extLst>
            </p:cNvPr>
            <p:cNvSpPr/>
            <p:nvPr/>
          </p:nvSpPr>
          <p:spPr>
            <a:xfrm>
              <a:off x="5108829" y="5285749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B030111B-A0F7-278B-E289-5C9E2BEBFB00}"/>
                </a:ext>
              </a:extLst>
            </p:cNvPr>
            <p:cNvSpPr/>
            <p:nvPr/>
          </p:nvSpPr>
          <p:spPr>
            <a:xfrm>
              <a:off x="5108829" y="5106192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DB17BC63-C6C3-2A89-9F08-2DEDE2767EAB}"/>
                </a:ext>
              </a:extLst>
            </p:cNvPr>
            <p:cNvSpPr/>
            <p:nvPr/>
          </p:nvSpPr>
          <p:spPr>
            <a:xfrm>
              <a:off x="5108829" y="4915215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417C8AF-D4FD-F4A7-6BA6-6384BD9F9A7E}"/>
                </a:ext>
              </a:extLst>
            </p:cNvPr>
            <p:cNvSpPr/>
            <p:nvPr/>
          </p:nvSpPr>
          <p:spPr>
            <a:xfrm>
              <a:off x="5255260" y="4747205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366F6BCA-14D6-721C-305C-C38491CCCB16}"/>
                </a:ext>
              </a:extLst>
            </p:cNvPr>
            <p:cNvSpPr/>
            <p:nvPr/>
          </p:nvSpPr>
          <p:spPr>
            <a:xfrm>
              <a:off x="5255260" y="5016477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C46C0EAA-6080-88FA-90FB-50E678466003}"/>
                </a:ext>
              </a:extLst>
            </p:cNvPr>
            <p:cNvSpPr/>
            <p:nvPr/>
          </p:nvSpPr>
          <p:spPr>
            <a:xfrm>
              <a:off x="5255260" y="5197684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32790E67-EDE5-DAC6-286E-24B93EC63778}"/>
                </a:ext>
              </a:extLst>
            </p:cNvPr>
            <p:cNvSpPr/>
            <p:nvPr/>
          </p:nvSpPr>
          <p:spPr>
            <a:xfrm>
              <a:off x="5255260" y="5507563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290D7A8-4D86-250F-315C-AE4DB084EC9F}"/>
                </a:ext>
              </a:extLst>
            </p:cNvPr>
            <p:cNvSpPr/>
            <p:nvPr/>
          </p:nvSpPr>
          <p:spPr>
            <a:xfrm>
              <a:off x="5255260" y="5681917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25CC595-4E6B-8374-3926-0D749AAADFD8}"/>
                </a:ext>
              </a:extLst>
            </p:cNvPr>
            <p:cNvSpPr/>
            <p:nvPr/>
          </p:nvSpPr>
          <p:spPr>
            <a:xfrm>
              <a:off x="5255260" y="5860713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F9E8E75-DF19-937B-E95A-86D209D10CD5}"/>
                </a:ext>
              </a:extLst>
            </p:cNvPr>
            <p:cNvSpPr/>
            <p:nvPr/>
          </p:nvSpPr>
          <p:spPr>
            <a:xfrm>
              <a:off x="5255260" y="6032529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0A90316-21DF-0DAD-7767-E2D07A5A274C}"/>
                </a:ext>
              </a:extLst>
            </p:cNvPr>
            <p:cNvSpPr/>
            <p:nvPr/>
          </p:nvSpPr>
          <p:spPr>
            <a:xfrm>
              <a:off x="5255260" y="6223507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2"/>
                    <a:pt x="136815" y="176131"/>
                    <a:pt x="88138" y="176131"/>
                  </a:cubicBezTo>
                  <a:cubicBezTo>
                    <a:pt x="39461" y="176131"/>
                    <a:pt x="0" y="136702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96D86833-8CA8-872C-57C6-4937B2BC7ACE}"/>
                </a:ext>
              </a:extLst>
            </p:cNvPr>
            <p:cNvSpPr/>
            <p:nvPr/>
          </p:nvSpPr>
          <p:spPr>
            <a:xfrm>
              <a:off x="5405374" y="6173129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2"/>
                    <a:pt x="136815" y="176131"/>
                    <a:pt x="88138" y="176131"/>
                  </a:cubicBezTo>
                  <a:cubicBezTo>
                    <a:pt x="39461" y="176131"/>
                    <a:pt x="0" y="136702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BA73B9A-51F8-5820-E6F6-0A0E89C56273}"/>
                </a:ext>
              </a:extLst>
            </p:cNvPr>
            <p:cNvSpPr/>
            <p:nvPr/>
          </p:nvSpPr>
          <p:spPr>
            <a:xfrm>
              <a:off x="5405374" y="5729503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3C71D5DC-BA4D-A473-6C58-AFA695F48B2E}"/>
                </a:ext>
              </a:extLst>
            </p:cNvPr>
            <p:cNvSpPr/>
            <p:nvPr/>
          </p:nvSpPr>
          <p:spPr>
            <a:xfrm>
              <a:off x="5548757" y="6169703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A097B3BB-4D31-CAFB-647D-81AC91198C39}"/>
                </a:ext>
              </a:extLst>
            </p:cNvPr>
            <p:cNvSpPr/>
            <p:nvPr/>
          </p:nvSpPr>
          <p:spPr>
            <a:xfrm>
              <a:off x="5548757" y="6169703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74DF3D88-F31E-C803-12D4-B62D8B5D36DF}"/>
                </a:ext>
              </a:extLst>
            </p:cNvPr>
            <p:cNvSpPr/>
            <p:nvPr/>
          </p:nvSpPr>
          <p:spPr>
            <a:xfrm>
              <a:off x="5710174" y="6120595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605FAD2-50F6-3399-D528-4333B7F00991}"/>
                </a:ext>
              </a:extLst>
            </p:cNvPr>
            <p:cNvSpPr/>
            <p:nvPr/>
          </p:nvSpPr>
          <p:spPr>
            <a:xfrm>
              <a:off x="5405374" y="5553372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BFEE418-C72E-0A5C-11DC-4A771372CF33}"/>
                </a:ext>
              </a:extLst>
            </p:cNvPr>
            <p:cNvSpPr/>
            <p:nvPr/>
          </p:nvSpPr>
          <p:spPr>
            <a:xfrm>
              <a:off x="5032502" y="6521838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0026AF94-AF97-974A-BA81-AC6C54758A44}"/>
                </a:ext>
              </a:extLst>
            </p:cNvPr>
            <p:cNvSpPr/>
            <p:nvPr/>
          </p:nvSpPr>
          <p:spPr>
            <a:xfrm>
              <a:off x="4884293" y="6535670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CF58FA6-69B4-B5A5-2F7D-135ACD751A81}"/>
                </a:ext>
              </a:extLst>
            </p:cNvPr>
            <p:cNvSpPr/>
            <p:nvPr/>
          </p:nvSpPr>
          <p:spPr>
            <a:xfrm>
              <a:off x="4725543" y="6484784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9B08F439-951D-FE0F-96C3-3599E7F1DAF2}"/>
                </a:ext>
              </a:extLst>
            </p:cNvPr>
            <p:cNvSpPr/>
            <p:nvPr/>
          </p:nvSpPr>
          <p:spPr>
            <a:xfrm>
              <a:off x="4591050" y="6572850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2BC9E69-B9B3-E5A5-7566-FEE40647015A}"/>
                </a:ext>
              </a:extLst>
            </p:cNvPr>
            <p:cNvSpPr/>
            <p:nvPr/>
          </p:nvSpPr>
          <p:spPr>
            <a:xfrm>
              <a:off x="4522343" y="6223507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2"/>
                    <a:pt x="136815" y="176131"/>
                    <a:pt x="88138" y="176131"/>
                  </a:cubicBezTo>
                  <a:cubicBezTo>
                    <a:pt x="39461" y="176131"/>
                    <a:pt x="0" y="136702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5C7375C-9869-5C0B-492E-D64D366E7DBD}"/>
                </a:ext>
              </a:extLst>
            </p:cNvPr>
            <p:cNvSpPr/>
            <p:nvPr/>
          </p:nvSpPr>
          <p:spPr>
            <a:xfrm>
              <a:off x="4522343" y="6032529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EF1E476C-47C9-E3BE-6C96-E19D050F5B36}"/>
                </a:ext>
              </a:extLst>
            </p:cNvPr>
            <p:cNvSpPr/>
            <p:nvPr/>
          </p:nvSpPr>
          <p:spPr>
            <a:xfrm>
              <a:off x="4522343" y="5817441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2"/>
                    <a:pt x="136815" y="176131"/>
                    <a:pt x="88138" y="176131"/>
                  </a:cubicBezTo>
                  <a:cubicBezTo>
                    <a:pt x="39461" y="176131"/>
                    <a:pt x="0" y="136702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7C131C1D-931C-2348-D543-6D8E3E503804}"/>
                </a:ext>
              </a:extLst>
            </p:cNvPr>
            <p:cNvSpPr/>
            <p:nvPr/>
          </p:nvSpPr>
          <p:spPr>
            <a:xfrm>
              <a:off x="4522343" y="5641437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15787DE6-CD0F-ABDD-C5FB-73AE71A83982}"/>
                </a:ext>
              </a:extLst>
            </p:cNvPr>
            <p:cNvSpPr/>
            <p:nvPr/>
          </p:nvSpPr>
          <p:spPr>
            <a:xfrm>
              <a:off x="4522343" y="5452617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2"/>
                    <a:pt x="136815" y="176131"/>
                    <a:pt x="88138" y="176131"/>
                  </a:cubicBezTo>
                  <a:cubicBezTo>
                    <a:pt x="39461" y="176131"/>
                    <a:pt x="0" y="136702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348D52F-5635-D90F-18E7-E5E071B298A7}"/>
                </a:ext>
              </a:extLst>
            </p:cNvPr>
            <p:cNvSpPr/>
            <p:nvPr/>
          </p:nvSpPr>
          <p:spPr>
            <a:xfrm>
              <a:off x="4522343" y="5183979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B12533FF-D853-9117-402F-A907F10D843B}"/>
                </a:ext>
              </a:extLst>
            </p:cNvPr>
            <p:cNvSpPr/>
            <p:nvPr/>
          </p:nvSpPr>
          <p:spPr>
            <a:xfrm>
              <a:off x="4522343" y="4888186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4010EF8C-A34B-3EA2-0267-938491D10E88}"/>
                </a:ext>
              </a:extLst>
            </p:cNvPr>
            <p:cNvSpPr/>
            <p:nvPr/>
          </p:nvSpPr>
          <p:spPr>
            <a:xfrm>
              <a:off x="4522343" y="4659140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B63675D-DA07-18EA-AA1B-3E6B1F002683}"/>
                </a:ext>
              </a:extLst>
            </p:cNvPr>
            <p:cNvSpPr/>
            <p:nvPr/>
          </p:nvSpPr>
          <p:spPr>
            <a:xfrm>
              <a:off x="4363847" y="4800120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913111ED-D70E-69A4-FB34-2F78BAE52B71}"/>
                </a:ext>
              </a:extLst>
            </p:cNvPr>
            <p:cNvSpPr/>
            <p:nvPr/>
          </p:nvSpPr>
          <p:spPr>
            <a:xfrm>
              <a:off x="4363847" y="4976251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FB4DC84-42DE-0877-50CE-07B36863571A}"/>
                </a:ext>
              </a:extLst>
            </p:cNvPr>
            <p:cNvSpPr/>
            <p:nvPr/>
          </p:nvSpPr>
          <p:spPr>
            <a:xfrm>
              <a:off x="4363847" y="5194258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D08C45F9-50AA-17AE-9F0D-C191BAB80017}"/>
                </a:ext>
              </a:extLst>
            </p:cNvPr>
            <p:cNvSpPr/>
            <p:nvPr/>
          </p:nvSpPr>
          <p:spPr>
            <a:xfrm>
              <a:off x="4363847" y="5681917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37D864C-02A3-EE18-F1DE-41B8CA8B0D2C}"/>
                </a:ext>
              </a:extLst>
            </p:cNvPr>
            <p:cNvSpPr/>
            <p:nvPr/>
          </p:nvSpPr>
          <p:spPr>
            <a:xfrm>
              <a:off x="4363847" y="5861855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2"/>
                    <a:pt x="136815" y="176131"/>
                    <a:pt x="88138" y="176131"/>
                  </a:cubicBezTo>
                  <a:cubicBezTo>
                    <a:pt x="39461" y="176131"/>
                    <a:pt x="0" y="136702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8A9D7AC4-4372-DEBC-A657-F9843ACC9EED}"/>
                </a:ext>
              </a:extLst>
            </p:cNvPr>
            <p:cNvSpPr/>
            <p:nvPr/>
          </p:nvSpPr>
          <p:spPr>
            <a:xfrm>
              <a:off x="4363847" y="6081638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13D94328-6E2E-B3A4-AD30-249A352B5C53}"/>
                </a:ext>
              </a:extLst>
            </p:cNvPr>
            <p:cNvSpPr/>
            <p:nvPr/>
          </p:nvSpPr>
          <p:spPr>
            <a:xfrm>
              <a:off x="4363847" y="6277691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53206315-95BF-1EB2-EE63-404691B4DD3E}"/>
                </a:ext>
              </a:extLst>
            </p:cNvPr>
            <p:cNvSpPr/>
            <p:nvPr/>
          </p:nvSpPr>
          <p:spPr>
            <a:xfrm>
              <a:off x="4211447" y="6176555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18B0BBF8-7042-8666-ECD8-E27605030D21}"/>
                </a:ext>
              </a:extLst>
            </p:cNvPr>
            <p:cNvSpPr/>
            <p:nvPr/>
          </p:nvSpPr>
          <p:spPr>
            <a:xfrm>
              <a:off x="4211447" y="5593978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C648268-0D92-C6DB-7407-6C2F878AB888}"/>
                </a:ext>
              </a:extLst>
            </p:cNvPr>
            <p:cNvSpPr/>
            <p:nvPr/>
          </p:nvSpPr>
          <p:spPr>
            <a:xfrm>
              <a:off x="4074033" y="6078211"/>
              <a:ext cx="176275" cy="176130"/>
            </a:xfrm>
            <a:custGeom>
              <a:avLst/>
              <a:gdLst>
                <a:gd name="connsiteX0" fmla="*/ 176276 w 176275"/>
                <a:gd name="connsiteY0" fmla="*/ 88066 h 176130"/>
                <a:gd name="connsiteX1" fmla="*/ 88138 w 176275"/>
                <a:gd name="connsiteY1" fmla="*/ 176131 h 176130"/>
                <a:gd name="connsiteX2" fmla="*/ 0 w 176275"/>
                <a:gd name="connsiteY2" fmla="*/ 88066 h 176130"/>
                <a:gd name="connsiteX3" fmla="*/ 88138 w 176275"/>
                <a:gd name="connsiteY3" fmla="*/ 0 h 176130"/>
                <a:gd name="connsiteX4" fmla="*/ 176276 w 176275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8B19675-161F-5257-028C-977A576BDBE2}"/>
                </a:ext>
              </a:extLst>
            </p:cNvPr>
            <p:cNvSpPr/>
            <p:nvPr/>
          </p:nvSpPr>
          <p:spPr>
            <a:xfrm>
              <a:off x="3918712" y="6120595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0AF937E1-0CAD-CF1C-0C63-C47FA97D36F6}"/>
                </a:ext>
              </a:extLst>
            </p:cNvPr>
            <p:cNvSpPr/>
            <p:nvPr/>
          </p:nvSpPr>
          <p:spPr>
            <a:xfrm>
              <a:off x="4074033" y="6261195"/>
              <a:ext cx="176275" cy="176130"/>
            </a:xfrm>
            <a:custGeom>
              <a:avLst/>
              <a:gdLst>
                <a:gd name="connsiteX0" fmla="*/ 176276 w 176275"/>
                <a:gd name="connsiteY0" fmla="*/ 88065 h 176130"/>
                <a:gd name="connsiteX1" fmla="*/ 88138 w 176275"/>
                <a:gd name="connsiteY1" fmla="*/ 176131 h 176130"/>
                <a:gd name="connsiteX2" fmla="*/ 0 w 176275"/>
                <a:gd name="connsiteY2" fmla="*/ 88065 h 176130"/>
                <a:gd name="connsiteX3" fmla="*/ 88138 w 176275"/>
                <a:gd name="connsiteY3" fmla="*/ 0 h 176130"/>
                <a:gd name="connsiteX4" fmla="*/ 176276 w 176275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5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0" name="Graphic 7">
            <a:extLst>
              <a:ext uri="{FF2B5EF4-FFF2-40B4-BE49-F238E27FC236}">
                <a16:creationId xmlns:a16="http://schemas.microsoft.com/office/drawing/2014/main" id="{9A506253-BA82-95E6-89A5-E412F5B3CBCA}"/>
              </a:ext>
            </a:extLst>
          </p:cNvPr>
          <p:cNvGrpSpPr/>
          <p:nvPr/>
        </p:nvGrpSpPr>
        <p:grpSpPr>
          <a:xfrm>
            <a:off x="9300096" y="5226337"/>
            <a:ext cx="385318" cy="501617"/>
            <a:chOff x="9396348" y="4889455"/>
            <a:chExt cx="385318" cy="501617"/>
          </a:xfrm>
          <a:solidFill>
            <a:srgbClr val="000000"/>
          </a:solidFill>
        </p:grpSpPr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913CD369-552C-1CC9-7FA4-9D89C29A44C0}"/>
                </a:ext>
              </a:extLst>
            </p:cNvPr>
            <p:cNvSpPr/>
            <p:nvPr/>
          </p:nvSpPr>
          <p:spPr>
            <a:xfrm>
              <a:off x="9396348" y="5214942"/>
              <a:ext cx="176276" cy="176130"/>
            </a:xfrm>
            <a:custGeom>
              <a:avLst/>
              <a:gdLst>
                <a:gd name="connsiteX0" fmla="*/ 176276 w 176276"/>
                <a:gd name="connsiteY0" fmla="*/ 88066 h 176130"/>
                <a:gd name="connsiteX1" fmla="*/ 88138 w 176276"/>
                <a:gd name="connsiteY1" fmla="*/ 176131 h 176130"/>
                <a:gd name="connsiteX2" fmla="*/ 0 w 176276"/>
                <a:gd name="connsiteY2" fmla="*/ 88066 h 176130"/>
                <a:gd name="connsiteX3" fmla="*/ 88138 w 176276"/>
                <a:gd name="connsiteY3" fmla="*/ 0 h 176130"/>
                <a:gd name="connsiteX4" fmla="*/ 176276 w 176276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6"/>
                  </a:moveTo>
                  <a:cubicBezTo>
                    <a:pt x="176276" y="136703"/>
                    <a:pt x="136816" y="176131"/>
                    <a:pt x="88138" y="176131"/>
                  </a:cubicBezTo>
                  <a:cubicBezTo>
                    <a:pt x="39460" y="176131"/>
                    <a:pt x="0" y="136703"/>
                    <a:pt x="0" y="88066"/>
                  </a:cubicBezTo>
                  <a:cubicBezTo>
                    <a:pt x="0" y="39428"/>
                    <a:pt x="39460" y="0"/>
                    <a:pt x="88138" y="0"/>
                  </a:cubicBezTo>
                  <a:cubicBezTo>
                    <a:pt x="136816" y="0"/>
                    <a:pt x="176276" y="39428"/>
                    <a:pt x="176276" y="880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4694EA9F-BB55-862B-8E3A-4DA5F0619D06}"/>
                </a:ext>
              </a:extLst>
            </p:cNvPr>
            <p:cNvSpPr/>
            <p:nvPr/>
          </p:nvSpPr>
          <p:spPr>
            <a:xfrm>
              <a:off x="9605391" y="5190958"/>
              <a:ext cx="176276" cy="176130"/>
            </a:xfrm>
            <a:custGeom>
              <a:avLst/>
              <a:gdLst>
                <a:gd name="connsiteX0" fmla="*/ 176276 w 176276"/>
                <a:gd name="connsiteY0" fmla="*/ 88065 h 176130"/>
                <a:gd name="connsiteX1" fmla="*/ 88138 w 176276"/>
                <a:gd name="connsiteY1" fmla="*/ 176131 h 176130"/>
                <a:gd name="connsiteX2" fmla="*/ 0 w 176276"/>
                <a:gd name="connsiteY2" fmla="*/ 88065 h 176130"/>
                <a:gd name="connsiteX3" fmla="*/ 88138 w 176276"/>
                <a:gd name="connsiteY3" fmla="*/ 0 h 176130"/>
                <a:gd name="connsiteX4" fmla="*/ 176276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5"/>
                  </a:moveTo>
                  <a:cubicBezTo>
                    <a:pt x="176276" y="136703"/>
                    <a:pt x="136816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6" y="0"/>
                    <a:pt x="176276" y="39428"/>
                    <a:pt x="176276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3EEF6A4-52E6-F6DB-F105-6EFCFFB9E3DE}"/>
                </a:ext>
              </a:extLst>
            </p:cNvPr>
            <p:cNvSpPr/>
            <p:nvPr/>
          </p:nvSpPr>
          <p:spPr>
            <a:xfrm>
              <a:off x="9500869" y="4889455"/>
              <a:ext cx="176276" cy="176130"/>
            </a:xfrm>
            <a:custGeom>
              <a:avLst/>
              <a:gdLst>
                <a:gd name="connsiteX0" fmla="*/ 176276 w 176276"/>
                <a:gd name="connsiteY0" fmla="*/ 88066 h 176130"/>
                <a:gd name="connsiteX1" fmla="*/ 88138 w 176276"/>
                <a:gd name="connsiteY1" fmla="*/ 176131 h 176130"/>
                <a:gd name="connsiteX2" fmla="*/ 0 w 176276"/>
                <a:gd name="connsiteY2" fmla="*/ 88066 h 176130"/>
                <a:gd name="connsiteX3" fmla="*/ 88138 w 176276"/>
                <a:gd name="connsiteY3" fmla="*/ 0 h 176130"/>
                <a:gd name="connsiteX4" fmla="*/ 176276 w 176276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0" y="176131"/>
                    <a:pt x="0" y="136703"/>
                    <a:pt x="0" y="88066"/>
                  </a:cubicBezTo>
                  <a:cubicBezTo>
                    <a:pt x="0" y="39428"/>
                    <a:pt x="39460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9" name="Graphic 7">
            <a:extLst>
              <a:ext uri="{FF2B5EF4-FFF2-40B4-BE49-F238E27FC236}">
                <a16:creationId xmlns:a16="http://schemas.microsoft.com/office/drawing/2014/main" id="{933DCF6B-DA49-7E7A-158B-B3DD40FB07BA}"/>
              </a:ext>
            </a:extLst>
          </p:cNvPr>
          <p:cNvGrpSpPr/>
          <p:nvPr/>
        </p:nvGrpSpPr>
        <p:grpSpPr>
          <a:xfrm>
            <a:off x="9938017" y="5003889"/>
            <a:ext cx="385318" cy="553771"/>
            <a:chOff x="10034269" y="4667007"/>
            <a:chExt cx="385318" cy="553771"/>
          </a:xfrm>
          <a:solidFill>
            <a:srgbClr val="000000"/>
          </a:solidFill>
        </p:grpSpPr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A55396C7-0866-9F40-BA2B-662C1F655117}"/>
                </a:ext>
              </a:extLst>
            </p:cNvPr>
            <p:cNvSpPr/>
            <p:nvPr/>
          </p:nvSpPr>
          <p:spPr>
            <a:xfrm>
              <a:off x="10034269" y="5044648"/>
              <a:ext cx="176276" cy="176130"/>
            </a:xfrm>
            <a:custGeom>
              <a:avLst/>
              <a:gdLst>
                <a:gd name="connsiteX0" fmla="*/ 176276 w 176276"/>
                <a:gd name="connsiteY0" fmla="*/ 88065 h 176130"/>
                <a:gd name="connsiteX1" fmla="*/ 88138 w 176276"/>
                <a:gd name="connsiteY1" fmla="*/ 176131 h 176130"/>
                <a:gd name="connsiteX2" fmla="*/ 0 w 176276"/>
                <a:gd name="connsiteY2" fmla="*/ 88065 h 176130"/>
                <a:gd name="connsiteX3" fmla="*/ 88138 w 176276"/>
                <a:gd name="connsiteY3" fmla="*/ 0 h 176130"/>
                <a:gd name="connsiteX4" fmla="*/ 176276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0" y="176131"/>
                    <a:pt x="0" y="136703"/>
                    <a:pt x="0" y="88065"/>
                  </a:cubicBezTo>
                  <a:cubicBezTo>
                    <a:pt x="0" y="39428"/>
                    <a:pt x="39460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66A13BC2-129D-080D-465D-2AD8E419275C}"/>
                </a:ext>
              </a:extLst>
            </p:cNvPr>
            <p:cNvSpPr/>
            <p:nvPr/>
          </p:nvSpPr>
          <p:spPr>
            <a:xfrm>
              <a:off x="10243312" y="4889455"/>
              <a:ext cx="176276" cy="176130"/>
            </a:xfrm>
            <a:custGeom>
              <a:avLst/>
              <a:gdLst>
                <a:gd name="connsiteX0" fmla="*/ 176276 w 176276"/>
                <a:gd name="connsiteY0" fmla="*/ 88066 h 176130"/>
                <a:gd name="connsiteX1" fmla="*/ 88138 w 176276"/>
                <a:gd name="connsiteY1" fmla="*/ 176131 h 176130"/>
                <a:gd name="connsiteX2" fmla="*/ 0 w 176276"/>
                <a:gd name="connsiteY2" fmla="*/ 88066 h 176130"/>
                <a:gd name="connsiteX3" fmla="*/ 88138 w 176276"/>
                <a:gd name="connsiteY3" fmla="*/ 0 h 176130"/>
                <a:gd name="connsiteX4" fmla="*/ 176276 w 176276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6"/>
                  </a:moveTo>
                  <a:cubicBezTo>
                    <a:pt x="176276" y="136703"/>
                    <a:pt x="136816" y="176131"/>
                    <a:pt x="88138" y="176131"/>
                  </a:cubicBezTo>
                  <a:cubicBezTo>
                    <a:pt x="39460" y="176131"/>
                    <a:pt x="0" y="136703"/>
                    <a:pt x="0" y="88066"/>
                  </a:cubicBezTo>
                  <a:cubicBezTo>
                    <a:pt x="0" y="39428"/>
                    <a:pt x="39460" y="0"/>
                    <a:pt x="88138" y="0"/>
                  </a:cubicBezTo>
                  <a:cubicBezTo>
                    <a:pt x="136816" y="0"/>
                    <a:pt x="176276" y="39428"/>
                    <a:pt x="176276" y="880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7A729014-2F01-138D-9BF0-F5B9A99A7F14}"/>
                </a:ext>
              </a:extLst>
            </p:cNvPr>
            <p:cNvSpPr/>
            <p:nvPr/>
          </p:nvSpPr>
          <p:spPr>
            <a:xfrm>
              <a:off x="10138791" y="4667007"/>
              <a:ext cx="176276" cy="176130"/>
            </a:xfrm>
            <a:custGeom>
              <a:avLst/>
              <a:gdLst>
                <a:gd name="connsiteX0" fmla="*/ 176276 w 176276"/>
                <a:gd name="connsiteY0" fmla="*/ 88066 h 176130"/>
                <a:gd name="connsiteX1" fmla="*/ 88138 w 176276"/>
                <a:gd name="connsiteY1" fmla="*/ 176131 h 176130"/>
                <a:gd name="connsiteX2" fmla="*/ 0 w 176276"/>
                <a:gd name="connsiteY2" fmla="*/ 88066 h 176130"/>
                <a:gd name="connsiteX3" fmla="*/ 88138 w 176276"/>
                <a:gd name="connsiteY3" fmla="*/ 0 h 176130"/>
                <a:gd name="connsiteX4" fmla="*/ 176276 w 176276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6"/>
                  </a:moveTo>
                  <a:cubicBezTo>
                    <a:pt x="176276" y="136703"/>
                    <a:pt x="136816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6" y="0"/>
                    <a:pt x="176276" y="39428"/>
                    <a:pt x="176276" y="880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8" name="Graphic 7">
            <a:extLst>
              <a:ext uri="{FF2B5EF4-FFF2-40B4-BE49-F238E27FC236}">
                <a16:creationId xmlns:a16="http://schemas.microsoft.com/office/drawing/2014/main" id="{74A1C62F-944E-F34C-90DF-A1F5800B0BF2}"/>
              </a:ext>
            </a:extLst>
          </p:cNvPr>
          <p:cNvGrpSpPr/>
          <p:nvPr/>
        </p:nvGrpSpPr>
        <p:grpSpPr>
          <a:xfrm>
            <a:off x="10575812" y="5110608"/>
            <a:ext cx="385318" cy="654653"/>
            <a:chOff x="10672064" y="4773726"/>
            <a:chExt cx="385318" cy="654653"/>
          </a:xfrm>
          <a:solidFill>
            <a:srgbClr val="000000"/>
          </a:solidFill>
        </p:grpSpPr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4AF000A9-9A48-897E-FAEC-11E5E7475462}"/>
                </a:ext>
              </a:extLst>
            </p:cNvPr>
            <p:cNvSpPr/>
            <p:nvPr/>
          </p:nvSpPr>
          <p:spPr>
            <a:xfrm>
              <a:off x="10672064" y="5252249"/>
              <a:ext cx="176276" cy="176130"/>
            </a:xfrm>
            <a:custGeom>
              <a:avLst/>
              <a:gdLst>
                <a:gd name="connsiteX0" fmla="*/ 176276 w 176276"/>
                <a:gd name="connsiteY0" fmla="*/ 88066 h 176130"/>
                <a:gd name="connsiteX1" fmla="*/ 88138 w 176276"/>
                <a:gd name="connsiteY1" fmla="*/ 176131 h 176130"/>
                <a:gd name="connsiteX2" fmla="*/ 0 w 176276"/>
                <a:gd name="connsiteY2" fmla="*/ 88066 h 176130"/>
                <a:gd name="connsiteX3" fmla="*/ 88138 w 176276"/>
                <a:gd name="connsiteY3" fmla="*/ 0 h 176130"/>
                <a:gd name="connsiteX4" fmla="*/ 176276 w 176276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6"/>
                  </a:moveTo>
                  <a:cubicBezTo>
                    <a:pt x="176276" y="136703"/>
                    <a:pt x="136816" y="176131"/>
                    <a:pt x="88138" y="176131"/>
                  </a:cubicBezTo>
                  <a:cubicBezTo>
                    <a:pt x="39460" y="176131"/>
                    <a:pt x="0" y="136703"/>
                    <a:pt x="0" y="88066"/>
                  </a:cubicBezTo>
                  <a:cubicBezTo>
                    <a:pt x="0" y="39428"/>
                    <a:pt x="39460" y="0"/>
                    <a:pt x="88138" y="0"/>
                  </a:cubicBezTo>
                  <a:cubicBezTo>
                    <a:pt x="136816" y="0"/>
                    <a:pt x="176276" y="39428"/>
                    <a:pt x="176276" y="880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89E627D7-9AC0-8C8D-AABF-BA1C09C5274D}"/>
                </a:ext>
              </a:extLst>
            </p:cNvPr>
            <p:cNvSpPr/>
            <p:nvPr/>
          </p:nvSpPr>
          <p:spPr>
            <a:xfrm>
              <a:off x="10881106" y="5237275"/>
              <a:ext cx="176276" cy="176130"/>
            </a:xfrm>
            <a:custGeom>
              <a:avLst/>
              <a:gdLst>
                <a:gd name="connsiteX0" fmla="*/ 176276 w 176276"/>
                <a:gd name="connsiteY0" fmla="*/ 88065 h 176130"/>
                <a:gd name="connsiteX1" fmla="*/ 88138 w 176276"/>
                <a:gd name="connsiteY1" fmla="*/ 176131 h 176130"/>
                <a:gd name="connsiteX2" fmla="*/ 0 w 176276"/>
                <a:gd name="connsiteY2" fmla="*/ 88065 h 176130"/>
                <a:gd name="connsiteX3" fmla="*/ 88138 w 176276"/>
                <a:gd name="connsiteY3" fmla="*/ 0 h 176130"/>
                <a:gd name="connsiteX4" fmla="*/ 176276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5"/>
                  </a:moveTo>
                  <a:cubicBezTo>
                    <a:pt x="176276" y="136702"/>
                    <a:pt x="136815" y="176131"/>
                    <a:pt x="88138" y="176131"/>
                  </a:cubicBezTo>
                  <a:cubicBezTo>
                    <a:pt x="39460" y="176131"/>
                    <a:pt x="0" y="136702"/>
                    <a:pt x="0" y="88065"/>
                  </a:cubicBezTo>
                  <a:cubicBezTo>
                    <a:pt x="0" y="39428"/>
                    <a:pt x="39460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F92E637F-9DF4-1B8B-341A-CD2F93E7D3A9}"/>
                </a:ext>
              </a:extLst>
            </p:cNvPr>
            <p:cNvSpPr/>
            <p:nvPr/>
          </p:nvSpPr>
          <p:spPr>
            <a:xfrm>
              <a:off x="10776585" y="4773726"/>
              <a:ext cx="176276" cy="176130"/>
            </a:xfrm>
            <a:custGeom>
              <a:avLst/>
              <a:gdLst>
                <a:gd name="connsiteX0" fmla="*/ 176276 w 176276"/>
                <a:gd name="connsiteY0" fmla="*/ 88065 h 176130"/>
                <a:gd name="connsiteX1" fmla="*/ 88138 w 176276"/>
                <a:gd name="connsiteY1" fmla="*/ 176131 h 176130"/>
                <a:gd name="connsiteX2" fmla="*/ 0 w 176276"/>
                <a:gd name="connsiteY2" fmla="*/ 88065 h 176130"/>
                <a:gd name="connsiteX3" fmla="*/ 88138 w 176276"/>
                <a:gd name="connsiteY3" fmla="*/ 0 h 176130"/>
                <a:gd name="connsiteX4" fmla="*/ 176276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5"/>
                  </a:moveTo>
                  <a:cubicBezTo>
                    <a:pt x="176276" y="136702"/>
                    <a:pt x="136816" y="176131"/>
                    <a:pt x="88138" y="176131"/>
                  </a:cubicBezTo>
                  <a:cubicBezTo>
                    <a:pt x="39460" y="176131"/>
                    <a:pt x="0" y="136702"/>
                    <a:pt x="0" y="88065"/>
                  </a:cubicBezTo>
                  <a:cubicBezTo>
                    <a:pt x="0" y="39428"/>
                    <a:pt x="39460" y="0"/>
                    <a:pt x="88138" y="0"/>
                  </a:cubicBezTo>
                  <a:cubicBezTo>
                    <a:pt x="136816" y="0"/>
                    <a:pt x="176276" y="39428"/>
                    <a:pt x="176276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7" name="Graphic 7">
            <a:extLst>
              <a:ext uri="{FF2B5EF4-FFF2-40B4-BE49-F238E27FC236}">
                <a16:creationId xmlns:a16="http://schemas.microsoft.com/office/drawing/2014/main" id="{0BDA6111-DEE9-8026-65B2-ED837D656EC3}"/>
              </a:ext>
            </a:extLst>
          </p:cNvPr>
          <p:cNvGrpSpPr/>
          <p:nvPr/>
        </p:nvGrpSpPr>
        <p:grpSpPr>
          <a:xfrm>
            <a:off x="11318127" y="4409511"/>
            <a:ext cx="176276" cy="699447"/>
            <a:chOff x="11414379" y="4072629"/>
            <a:chExt cx="176276" cy="699447"/>
          </a:xfrm>
          <a:solidFill>
            <a:srgbClr val="000000"/>
          </a:solidFill>
        </p:grpSpPr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C9EAAEF3-C3BB-3956-F4BB-295C24A05CAE}"/>
                </a:ext>
              </a:extLst>
            </p:cNvPr>
            <p:cNvSpPr/>
            <p:nvPr/>
          </p:nvSpPr>
          <p:spPr>
            <a:xfrm>
              <a:off x="11414379" y="4363727"/>
              <a:ext cx="176276" cy="176130"/>
            </a:xfrm>
            <a:custGeom>
              <a:avLst/>
              <a:gdLst>
                <a:gd name="connsiteX0" fmla="*/ 176276 w 176276"/>
                <a:gd name="connsiteY0" fmla="*/ 88065 h 176130"/>
                <a:gd name="connsiteX1" fmla="*/ 88138 w 176276"/>
                <a:gd name="connsiteY1" fmla="*/ 176131 h 176130"/>
                <a:gd name="connsiteX2" fmla="*/ 0 w 176276"/>
                <a:gd name="connsiteY2" fmla="*/ 88065 h 176130"/>
                <a:gd name="connsiteX3" fmla="*/ 88138 w 176276"/>
                <a:gd name="connsiteY3" fmla="*/ 0 h 176130"/>
                <a:gd name="connsiteX4" fmla="*/ 176276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5"/>
                  </a:moveTo>
                  <a:cubicBezTo>
                    <a:pt x="176276" y="136703"/>
                    <a:pt x="136816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6" y="0"/>
                    <a:pt x="176276" y="39428"/>
                    <a:pt x="176276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6938CC00-ED0E-0CAB-7A5F-4F03EB9C22E2}"/>
                </a:ext>
              </a:extLst>
            </p:cNvPr>
            <p:cNvSpPr/>
            <p:nvPr/>
          </p:nvSpPr>
          <p:spPr>
            <a:xfrm>
              <a:off x="11414379" y="4595946"/>
              <a:ext cx="176276" cy="176130"/>
            </a:xfrm>
            <a:custGeom>
              <a:avLst/>
              <a:gdLst>
                <a:gd name="connsiteX0" fmla="*/ 176276 w 176276"/>
                <a:gd name="connsiteY0" fmla="*/ 88066 h 176130"/>
                <a:gd name="connsiteX1" fmla="*/ 88138 w 176276"/>
                <a:gd name="connsiteY1" fmla="*/ 176131 h 176130"/>
                <a:gd name="connsiteX2" fmla="*/ 0 w 176276"/>
                <a:gd name="connsiteY2" fmla="*/ 88066 h 176130"/>
                <a:gd name="connsiteX3" fmla="*/ 88138 w 176276"/>
                <a:gd name="connsiteY3" fmla="*/ 0 h 176130"/>
                <a:gd name="connsiteX4" fmla="*/ 176276 w 176276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6"/>
                  </a:moveTo>
                  <a:cubicBezTo>
                    <a:pt x="176276" y="136703"/>
                    <a:pt x="136816" y="176131"/>
                    <a:pt x="88138" y="176131"/>
                  </a:cubicBezTo>
                  <a:cubicBezTo>
                    <a:pt x="39461" y="176131"/>
                    <a:pt x="0" y="136703"/>
                    <a:pt x="0" y="88066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6" y="0"/>
                    <a:pt x="176276" y="39428"/>
                    <a:pt x="176276" y="880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17617015-FBB7-FC92-40DB-1A9F05825AA3}"/>
                </a:ext>
              </a:extLst>
            </p:cNvPr>
            <p:cNvSpPr/>
            <p:nvPr/>
          </p:nvSpPr>
          <p:spPr>
            <a:xfrm>
              <a:off x="11414379" y="4072629"/>
              <a:ext cx="176276" cy="176130"/>
            </a:xfrm>
            <a:custGeom>
              <a:avLst/>
              <a:gdLst>
                <a:gd name="connsiteX0" fmla="*/ 176276 w 176276"/>
                <a:gd name="connsiteY0" fmla="*/ 88065 h 176130"/>
                <a:gd name="connsiteX1" fmla="*/ 88138 w 176276"/>
                <a:gd name="connsiteY1" fmla="*/ 176131 h 176130"/>
                <a:gd name="connsiteX2" fmla="*/ 0 w 176276"/>
                <a:gd name="connsiteY2" fmla="*/ 88065 h 176130"/>
                <a:gd name="connsiteX3" fmla="*/ 88138 w 176276"/>
                <a:gd name="connsiteY3" fmla="*/ 0 h 176130"/>
                <a:gd name="connsiteX4" fmla="*/ 176276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5"/>
                  </a:moveTo>
                  <a:cubicBezTo>
                    <a:pt x="176276" y="136702"/>
                    <a:pt x="136816" y="176131"/>
                    <a:pt x="88138" y="176131"/>
                  </a:cubicBezTo>
                  <a:cubicBezTo>
                    <a:pt x="39461" y="176131"/>
                    <a:pt x="0" y="136702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6" y="0"/>
                    <a:pt x="176276" y="39428"/>
                    <a:pt x="176276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6" name="Graphic 7">
            <a:extLst>
              <a:ext uri="{FF2B5EF4-FFF2-40B4-BE49-F238E27FC236}">
                <a16:creationId xmlns:a16="http://schemas.microsoft.com/office/drawing/2014/main" id="{9F25B821-2D6B-7AD6-D4B4-E99114B4DFF1}"/>
              </a:ext>
            </a:extLst>
          </p:cNvPr>
          <p:cNvGrpSpPr/>
          <p:nvPr/>
        </p:nvGrpSpPr>
        <p:grpSpPr>
          <a:xfrm>
            <a:off x="11851527" y="5314402"/>
            <a:ext cx="385318" cy="455427"/>
            <a:chOff x="11947779" y="4977520"/>
            <a:chExt cx="385318" cy="455427"/>
          </a:xfrm>
          <a:solidFill>
            <a:srgbClr val="000000"/>
          </a:solidFill>
        </p:grpSpPr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4A0B06AE-5664-E60C-29A3-56D591139315}"/>
                </a:ext>
              </a:extLst>
            </p:cNvPr>
            <p:cNvSpPr/>
            <p:nvPr/>
          </p:nvSpPr>
          <p:spPr>
            <a:xfrm>
              <a:off x="11947779" y="5256817"/>
              <a:ext cx="176276" cy="176130"/>
            </a:xfrm>
            <a:custGeom>
              <a:avLst/>
              <a:gdLst>
                <a:gd name="connsiteX0" fmla="*/ 176276 w 176276"/>
                <a:gd name="connsiteY0" fmla="*/ 88065 h 176130"/>
                <a:gd name="connsiteX1" fmla="*/ 88138 w 176276"/>
                <a:gd name="connsiteY1" fmla="*/ 176131 h 176130"/>
                <a:gd name="connsiteX2" fmla="*/ 0 w 176276"/>
                <a:gd name="connsiteY2" fmla="*/ 88065 h 176130"/>
                <a:gd name="connsiteX3" fmla="*/ 88138 w 176276"/>
                <a:gd name="connsiteY3" fmla="*/ 0 h 176130"/>
                <a:gd name="connsiteX4" fmla="*/ 176276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5"/>
                  </a:moveTo>
                  <a:cubicBezTo>
                    <a:pt x="176276" y="136703"/>
                    <a:pt x="136816" y="176131"/>
                    <a:pt x="88138" y="176131"/>
                  </a:cubicBezTo>
                  <a:cubicBezTo>
                    <a:pt x="39461" y="176131"/>
                    <a:pt x="0" y="136703"/>
                    <a:pt x="0" y="88065"/>
                  </a:cubicBezTo>
                  <a:cubicBezTo>
                    <a:pt x="0" y="39428"/>
                    <a:pt x="39461" y="0"/>
                    <a:pt x="88138" y="0"/>
                  </a:cubicBezTo>
                  <a:cubicBezTo>
                    <a:pt x="136816" y="0"/>
                    <a:pt x="176276" y="39428"/>
                    <a:pt x="176276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75212C98-8E58-C817-24E4-2AED7833634D}"/>
                </a:ext>
              </a:extLst>
            </p:cNvPr>
            <p:cNvSpPr/>
            <p:nvPr/>
          </p:nvSpPr>
          <p:spPr>
            <a:xfrm>
              <a:off x="12156820" y="5237275"/>
              <a:ext cx="176276" cy="176130"/>
            </a:xfrm>
            <a:custGeom>
              <a:avLst/>
              <a:gdLst>
                <a:gd name="connsiteX0" fmla="*/ 176276 w 176276"/>
                <a:gd name="connsiteY0" fmla="*/ 88065 h 176130"/>
                <a:gd name="connsiteX1" fmla="*/ 88138 w 176276"/>
                <a:gd name="connsiteY1" fmla="*/ 176131 h 176130"/>
                <a:gd name="connsiteX2" fmla="*/ 0 w 176276"/>
                <a:gd name="connsiteY2" fmla="*/ 88065 h 176130"/>
                <a:gd name="connsiteX3" fmla="*/ 88138 w 176276"/>
                <a:gd name="connsiteY3" fmla="*/ 0 h 176130"/>
                <a:gd name="connsiteX4" fmla="*/ 176276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5"/>
                  </a:moveTo>
                  <a:cubicBezTo>
                    <a:pt x="176276" y="136702"/>
                    <a:pt x="136815" y="176131"/>
                    <a:pt x="88138" y="176131"/>
                  </a:cubicBezTo>
                  <a:cubicBezTo>
                    <a:pt x="39460" y="176131"/>
                    <a:pt x="0" y="136702"/>
                    <a:pt x="0" y="88065"/>
                  </a:cubicBezTo>
                  <a:cubicBezTo>
                    <a:pt x="0" y="39428"/>
                    <a:pt x="39460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2B7BEA02-1668-5588-EB53-F6F75E95B51D}"/>
                </a:ext>
              </a:extLst>
            </p:cNvPr>
            <p:cNvSpPr/>
            <p:nvPr/>
          </p:nvSpPr>
          <p:spPr>
            <a:xfrm>
              <a:off x="12052300" y="4977520"/>
              <a:ext cx="176276" cy="176130"/>
            </a:xfrm>
            <a:custGeom>
              <a:avLst/>
              <a:gdLst>
                <a:gd name="connsiteX0" fmla="*/ 176276 w 176276"/>
                <a:gd name="connsiteY0" fmla="*/ 88065 h 176130"/>
                <a:gd name="connsiteX1" fmla="*/ 88138 w 176276"/>
                <a:gd name="connsiteY1" fmla="*/ 176131 h 176130"/>
                <a:gd name="connsiteX2" fmla="*/ 0 w 176276"/>
                <a:gd name="connsiteY2" fmla="*/ 88065 h 176130"/>
                <a:gd name="connsiteX3" fmla="*/ 88138 w 176276"/>
                <a:gd name="connsiteY3" fmla="*/ 0 h 176130"/>
                <a:gd name="connsiteX4" fmla="*/ 176276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5"/>
                  </a:moveTo>
                  <a:cubicBezTo>
                    <a:pt x="176276" y="136702"/>
                    <a:pt x="136816" y="176131"/>
                    <a:pt x="88138" y="176131"/>
                  </a:cubicBezTo>
                  <a:cubicBezTo>
                    <a:pt x="39460" y="176131"/>
                    <a:pt x="0" y="136702"/>
                    <a:pt x="0" y="88065"/>
                  </a:cubicBezTo>
                  <a:cubicBezTo>
                    <a:pt x="0" y="39428"/>
                    <a:pt x="39460" y="0"/>
                    <a:pt x="88138" y="0"/>
                  </a:cubicBezTo>
                  <a:cubicBezTo>
                    <a:pt x="136816" y="0"/>
                    <a:pt x="176276" y="39428"/>
                    <a:pt x="176276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5" name="Graphic 7">
            <a:extLst>
              <a:ext uri="{FF2B5EF4-FFF2-40B4-BE49-F238E27FC236}">
                <a16:creationId xmlns:a16="http://schemas.microsoft.com/office/drawing/2014/main" id="{23339538-F4D8-7201-65DB-C0DC3A59EBC9}"/>
              </a:ext>
            </a:extLst>
          </p:cNvPr>
          <p:cNvGrpSpPr/>
          <p:nvPr/>
        </p:nvGrpSpPr>
        <p:grpSpPr>
          <a:xfrm>
            <a:off x="12593841" y="4022987"/>
            <a:ext cx="176276" cy="892836"/>
            <a:chOff x="12690093" y="3686105"/>
            <a:chExt cx="176276" cy="892836"/>
          </a:xfrm>
          <a:solidFill>
            <a:srgbClr val="000000"/>
          </a:solidFill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12AECCD5-AC2A-5EAC-904D-A88FFBD48683}"/>
                </a:ext>
              </a:extLst>
            </p:cNvPr>
            <p:cNvSpPr/>
            <p:nvPr/>
          </p:nvSpPr>
          <p:spPr>
            <a:xfrm>
              <a:off x="12690093" y="3686105"/>
              <a:ext cx="176276" cy="176130"/>
            </a:xfrm>
            <a:custGeom>
              <a:avLst/>
              <a:gdLst>
                <a:gd name="connsiteX0" fmla="*/ 176276 w 176276"/>
                <a:gd name="connsiteY0" fmla="*/ 88065 h 176130"/>
                <a:gd name="connsiteX1" fmla="*/ 88138 w 176276"/>
                <a:gd name="connsiteY1" fmla="*/ 176131 h 176130"/>
                <a:gd name="connsiteX2" fmla="*/ 0 w 176276"/>
                <a:gd name="connsiteY2" fmla="*/ 88065 h 176130"/>
                <a:gd name="connsiteX3" fmla="*/ 88138 w 176276"/>
                <a:gd name="connsiteY3" fmla="*/ 0 h 176130"/>
                <a:gd name="connsiteX4" fmla="*/ 176276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0" y="176131"/>
                    <a:pt x="0" y="136703"/>
                    <a:pt x="0" y="88065"/>
                  </a:cubicBezTo>
                  <a:cubicBezTo>
                    <a:pt x="0" y="39428"/>
                    <a:pt x="39460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B5C37333-FC20-74F3-3E09-1A0892CC25FE}"/>
                </a:ext>
              </a:extLst>
            </p:cNvPr>
            <p:cNvSpPr/>
            <p:nvPr/>
          </p:nvSpPr>
          <p:spPr>
            <a:xfrm>
              <a:off x="12690093" y="4189373"/>
              <a:ext cx="176276" cy="176130"/>
            </a:xfrm>
            <a:custGeom>
              <a:avLst/>
              <a:gdLst>
                <a:gd name="connsiteX0" fmla="*/ 176276 w 176276"/>
                <a:gd name="connsiteY0" fmla="*/ 88065 h 176130"/>
                <a:gd name="connsiteX1" fmla="*/ 88138 w 176276"/>
                <a:gd name="connsiteY1" fmla="*/ 176131 h 176130"/>
                <a:gd name="connsiteX2" fmla="*/ 0 w 176276"/>
                <a:gd name="connsiteY2" fmla="*/ 88065 h 176130"/>
                <a:gd name="connsiteX3" fmla="*/ 88138 w 176276"/>
                <a:gd name="connsiteY3" fmla="*/ 0 h 176130"/>
                <a:gd name="connsiteX4" fmla="*/ 176276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0" y="176131"/>
                    <a:pt x="0" y="136703"/>
                    <a:pt x="0" y="88065"/>
                  </a:cubicBezTo>
                  <a:cubicBezTo>
                    <a:pt x="0" y="39428"/>
                    <a:pt x="39460" y="0"/>
                    <a:pt x="88138" y="0"/>
                  </a:cubicBezTo>
                  <a:cubicBezTo>
                    <a:pt x="136815" y="0"/>
                    <a:pt x="176276" y="39428"/>
                    <a:pt x="176276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D56782CA-CF0E-F359-C1EF-AEE21031E859}"/>
                </a:ext>
              </a:extLst>
            </p:cNvPr>
            <p:cNvSpPr/>
            <p:nvPr/>
          </p:nvSpPr>
          <p:spPr>
            <a:xfrm>
              <a:off x="12690093" y="4402811"/>
              <a:ext cx="176276" cy="176130"/>
            </a:xfrm>
            <a:custGeom>
              <a:avLst/>
              <a:gdLst>
                <a:gd name="connsiteX0" fmla="*/ 176276 w 176276"/>
                <a:gd name="connsiteY0" fmla="*/ 88066 h 176130"/>
                <a:gd name="connsiteX1" fmla="*/ 88138 w 176276"/>
                <a:gd name="connsiteY1" fmla="*/ 176131 h 176130"/>
                <a:gd name="connsiteX2" fmla="*/ 0 w 176276"/>
                <a:gd name="connsiteY2" fmla="*/ 88066 h 176130"/>
                <a:gd name="connsiteX3" fmla="*/ 88138 w 176276"/>
                <a:gd name="connsiteY3" fmla="*/ 0 h 176130"/>
                <a:gd name="connsiteX4" fmla="*/ 176276 w 176276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8" y="176131"/>
                  </a:cubicBezTo>
                  <a:cubicBezTo>
                    <a:pt x="39460" y="176131"/>
                    <a:pt x="0" y="136703"/>
                    <a:pt x="0" y="88066"/>
                  </a:cubicBezTo>
                  <a:cubicBezTo>
                    <a:pt x="0" y="39428"/>
                    <a:pt x="39460" y="0"/>
                    <a:pt x="88138" y="0"/>
                  </a:cubicBezTo>
                  <a:cubicBezTo>
                    <a:pt x="136815" y="0"/>
                    <a:pt x="176276" y="39428"/>
                    <a:pt x="176276" y="880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4" name="Graphic 7">
            <a:extLst>
              <a:ext uri="{FF2B5EF4-FFF2-40B4-BE49-F238E27FC236}">
                <a16:creationId xmlns:a16="http://schemas.microsoft.com/office/drawing/2014/main" id="{8A0E7F4E-8AF1-1CDE-B4CF-B4A7FE33A557}"/>
              </a:ext>
            </a:extLst>
          </p:cNvPr>
          <p:cNvGrpSpPr/>
          <p:nvPr/>
        </p:nvGrpSpPr>
        <p:grpSpPr>
          <a:xfrm>
            <a:off x="13765036" y="5473529"/>
            <a:ext cx="385317" cy="461899"/>
            <a:chOff x="13861288" y="5136647"/>
            <a:chExt cx="385317" cy="461899"/>
          </a:xfrm>
          <a:solidFill>
            <a:srgbClr val="000000"/>
          </a:solidFill>
        </p:grpSpPr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6ED635D0-B1BA-2E09-136E-9F4F4F80AE1A}"/>
                </a:ext>
              </a:extLst>
            </p:cNvPr>
            <p:cNvSpPr/>
            <p:nvPr/>
          </p:nvSpPr>
          <p:spPr>
            <a:xfrm>
              <a:off x="13861288" y="5136647"/>
              <a:ext cx="176276" cy="176130"/>
            </a:xfrm>
            <a:custGeom>
              <a:avLst/>
              <a:gdLst>
                <a:gd name="connsiteX0" fmla="*/ 176275 w 176276"/>
                <a:gd name="connsiteY0" fmla="*/ 88065 h 176130"/>
                <a:gd name="connsiteX1" fmla="*/ 88138 w 176276"/>
                <a:gd name="connsiteY1" fmla="*/ 176131 h 176130"/>
                <a:gd name="connsiteX2" fmla="*/ 1 w 176276"/>
                <a:gd name="connsiteY2" fmla="*/ 88065 h 176130"/>
                <a:gd name="connsiteX3" fmla="*/ 88138 w 176276"/>
                <a:gd name="connsiteY3" fmla="*/ 0 h 176130"/>
                <a:gd name="connsiteX4" fmla="*/ 176275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5" y="88065"/>
                  </a:moveTo>
                  <a:cubicBezTo>
                    <a:pt x="176275" y="136703"/>
                    <a:pt x="136814" y="176131"/>
                    <a:pt x="88138" y="176131"/>
                  </a:cubicBezTo>
                  <a:cubicBezTo>
                    <a:pt x="39460" y="176131"/>
                    <a:pt x="1" y="136703"/>
                    <a:pt x="1" y="88065"/>
                  </a:cubicBezTo>
                  <a:cubicBezTo>
                    <a:pt x="1" y="39428"/>
                    <a:pt x="39462" y="0"/>
                    <a:pt x="88138" y="0"/>
                  </a:cubicBezTo>
                  <a:cubicBezTo>
                    <a:pt x="136816" y="0"/>
                    <a:pt x="176275" y="39428"/>
                    <a:pt x="176275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A9EB4DC2-801A-B73A-A53C-30319BB134C7}"/>
                </a:ext>
              </a:extLst>
            </p:cNvPr>
            <p:cNvSpPr/>
            <p:nvPr/>
          </p:nvSpPr>
          <p:spPr>
            <a:xfrm>
              <a:off x="14070329" y="5159742"/>
              <a:ext cx="176276" cy="176130"/>
            </a:xfrm>
            <a:custGeom>
              <a:avLst/>
              <a:gdLst>
                <a:gd name="connsiteX0" fmla="*/ 176276 w 176276"/>
                <a:gd name="connsiteY0" fmla="*/ 88065 h 176130"/>
                <a:gd name="connsiteX1" fmla="*/ 88139 w 176276"/>
                <a:gd name="connsiteY1" fmla="*/ 176131 h 176130"/>
                <a:gd name="connsiteX2" fmla="*/ 2 w 176276"/>
                <a:gd name="connsiteY2" fmla="*/ 88065 h 176130"/>
                <a:gd name="connsiteX3" fmla="*/ 88139 w 176276"/>
                <a:gd name="connsiteY3" fmla="*/ 0 h 176130"/>
                <a:gd name="connsiteX4" fmla="*/ 176276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9" y="176131"/>
                  </a:cubicBezTo>
                  <a:cubicBezTo>
                    <a:pt x="39461" y="176131"/>
                    <a:pt x="2" y="136703"/>
                    <a:pt x="2" y="88065"/>
                  </a:cubicBezTo>
                  <a:cubicBezTo>
                    <a:pt x="2" y="39428"/>
                    <a:pt x="39463" y="0"/>
                    <a:pt x="88139" y="0"/>
                  </a:cubicBezTo>
                  <a:cubicBezTo>
                    <a:pt x="136817" y="0"/>
                    <a:pt x="176276" y="39428"/>
                    <a:pt x="176276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40DDD686-0B09-A60F-9396-64AE2919F1A9}"/>
                </a:ext>
              </a:extLst>
            </p:cNvPr>
            <p:cNvSpPr/>
            <p:nvPr/>
          </p:nvSpPr>
          <p:spPr>
            <a:xfrm>
              <a:off x="13965808" y="5422416"/>
              <a:ext cx="176276" cy="176130"/>
            </a:xfrm>
            <a:custGeom>
              <a:avLst/>
              <a:gdLst>
                <a:gd name="connsiteX0" fmla="*/ 176277 w 176276"/>
                <a:gd name="connsiteY0" fmla="*/ 88066 h 176130"/>
                <a:gd name="connsiteX1" fmla="*/ 88139 w 176276"/>
                <a:gd name="connsiteY1" fmla="*/ 176131 h 176130"/>
                <a:gd name="connsiteX2" fmla="*/ 2 w 176276"/>
                <a:gd name="connsiteY2" fmla="*/ 88066 h 176130"/>
                <a:gd name="connsiteX3" fmla="*/ 88139 w 176276"/>
                <a:gd name="connsiteY3" fmla="*/ 0 h 176130"/>
                <a:gd name="connsiteX4" fmla="*/ 176277 w 176276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7" y="88066"/>
                  </a:moveTo>
                  <a:cubicBezTo>
                    <a:pt x="176277" y="136703"/>
                    <a:pt x="136815" y="176131"/>
                    <a:pt x="88139" y="176131"/>
                  </a:cubicBezTo>
                  <a:cubicBezTo>
                    <a:pt x="39462" y="176131"/>
                    <a:pt x="2" y="136703"/>
                    <a:pt x="2" y="88066"/>
                  </a:cubicBezTo>
                  <a:cubicBezTo>
                    <a:pt x="2" y="39428"/>
                    <a:pt x="39463" y="0"/>
                    <a:pt x="88139" y="0"/>
                  </a:cubicBezTo>
                  <a:cubicBezTo>
                    <a:pt x="136817" y="0"/>
                    <a:pt x="176277" y="39428"/>
                    <a:pt x="176277" y="880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3" name="Graphic 7">
            <a:extLst>
              <a:ext uri="{FF2B5EF4-FFF2-40B4-BE49-F238E27FC236}">
                <a16:creationId xmlns:a16="http://schemas.microsoft.com/office/drawing/2014/main" id="{0B652FC7-1846-92EF-D3C4-F3C4303EE41E}"/>
              </a:ext>
            </a:extLst>
          </p:cNvPr>
          <p:cNvGrpSpPr/>
          <p:nvPr/>
        </p:nvGrpSpPr>
        <p:grpSpPr>
          <a:xfrm>
            <a:off x="13127115" y="3409321"/>
            <a:ext cx="385317" cy="230822"/>
            <a:chOff x="13223367" y="3072439"/>
            <a:chExt cx="385317" cy="230822"/>
          </a:xfrm>
          <a:solidFill>
            <a:srgbClr val="000000"/>
          </a:solidFill>
        </p:grpSpPr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BFDEAFBB-138C-8E4F-D368-B3FB3529BFC0}"/>
                </a:ext>
              </a:extLst>
            </p:cNvPr>
            <p:cNvSpPr/>
            <p:nvPr/>
          </p:nvSpPr>
          <p:spPr>
            <a:xfrm>
              <a:off x="13223367" y="3127131"/>
              <a:ext cx="176276" cy="176130"/>
            </a:xfrm>
            <a:custGeom>
              <a:avLst/>
              <a:gdLst>
                <a:gd name="connsiteX0" fmla="*/ 176276 w 176276"/>
                <a:gd name="connsiteY0" fmla="*/ 88065 h 176130"/>
                <a:gd name="connsiteX1" fmla="*/ 88138 w 176276"/>
                <a:gd name="connsiteY1" fmla="*/ 176131 h 176130"/>
                <a:gd name="connsiteX2" fmla="*/ 1 w 176276"/>
                <a:gd name="connsiteY2" fmla="*/ 88065 h 176130"/>
                <a:gd name="connsiteX3" fmla="*/ 88138 w 176276"/>
                <a:gd name="connsiteY3" fmla="*/ 0 h 176130"/>
                <a:gd name="connsiteX4" fmla="*/ 176276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5"/>
                  </a:moveTo>
                  <a:cubicBezTo>
                    <a:pt x="176276" y="136703"/>
                    <a:pt x="136814" y="176131"/>
                    <a:pt x="88138" y="176131"/>
                  </a:cubicBezTo>
                  <a:cubicBezTo>
                    <a:pt x="39461" y="176131"/>
                    <a:pt x="1" y="136702"/>
                    <a:pt x="1" y="88065"/>
                  </a:cubicBezTo>
                  <a:cubicBezTo>
                    <a:pt x="1" y="39428"/>
                    <a:pt x="39462" y="0"/>
                    <a:pt x="88138" y="0"/>
                  </a:cubicBezTo>
                  <a:cubicBezTo>
                    <a:pt x="136816" y="0"/>
                    <a:pt x="176276" y="39428"/>
                    <a:pt x="176276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2B9D0BD3-487F-20EB-7612-814B5D209856}"/>
                </a:ext>
              </a:extLst>
            </p:cNvPr>
            <p:cNvSpPr/>
            <p:nvPr/>
          </p:nvSpPr>
          <p:spPr>
            <a:xfrm>
              <a:off x="13432408" y="3098579"/>
              <a:ext cx="176276" cy="176130"/>
            </a:xfrm>
            <a:custGeom>
              <a:avLst/>
              <a:gdLst>
                <a:gd name="connsiteX0" fmla="*/ 176277 w 176276"/>
                <a:gd name="connsiteY0" fmla="*/ 88065 h 176130"/>
                <a:gd name="connsiteX1" fmla="*/ 88139 w 176276"/>
                <a:gd name="connsiteY1" fmla="*/ 176131 h 176130"/>
                <a:gd name="connsiteX2" fmla="*/ 2 w 176276"/>
                <a:gd name="connsiteY2" fmla="*/ 88065 h 176130"/>
                <a:gd name="connsiteX3" fmla="*/ 88139 w 176276"/>
                <a:gd name="connsiteY3" fmla="*/ 0 h 176130"/>
                <a:gd name="connsiteX4" fmla="*/ 176277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7" y="88065"/>
                  </a:moveTo>
                  <a:cubicBezTo>
                    <a:pt x="176277" y="136703"/>
                    <a:pt x="136815" y="176131"/>
                    <a:pt x="88139" y="176131"/>
                  </a:cubicBezTo>
                  <a:cubicBezTo>
                    <a:pt x="39462" y="176131"/>
                    <a:pt x="2" y="136702"/>
                    <a:pt x="2" y="88065"/>
                  </a:cubicBezTo>
                  <a:cubicBezTo>
                    <a:pt x="2" y="39428"/>
                    <a:pt x="39463" y="0"/>
                    <a:pt x="88139" y="0"/>
                  </a:cubicBezTo>
                  <a:cubicBezTo>
                    <a:pt x="136817" y="0"/>
                    <a:pt x="176277" y="39428"/>
                    <a:pt x="176277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BE21AB68-083A-1287-E2C3-EEAFC6E5D0F0}"/>
                </a:ext>
              </a:extLst>
            </p:cNvPr>
            <p:cNvSpPr/>
            <p:nvPr/>
          </p:nvSpPr>
          <p:spPr>
            <a:xfrm>
              <a:off x="13327888" y="3072439"/>
              <a:ext cx="176276" cy="176130"/>
            </a:xfrm>
            <a:custGeom>
              <a:avLst/>
              <a:gdLst>
                <a:gd name="connsiteX0" fmla="*/ 176275 w 176276"/>
                <a:gd name="connsiteY0" fmla="*/ 88065 h 176130"/>
                <a:gd name="connsiteX1" fmla="*/ 88138 w 176276"/>
                <a:gd name="connsiteY1" fmla="*/ 176131 h 176130"/>
                <a:gd name="connsiteX2" fmla="*/ 1 w 176276"/>
                <a:gd name="connsiteY2" fmla="*/ 88065 h 176130"/>
                <a:gd name="connsiteX3" fmla="*/ 88138 w 176276"/>
                <a:gd name="connsiteY3" fmla="*/ 0 h 176130"/>
                <a:gd name="connsiteX4" fmla="*/ 176275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5" y="88065"/>
                  </a:moveTo>
                  <a:cubicBezTo>
                    <a:pt x="176275" y="136703"/>
                    <a:pt x="136814" y="176131"/>
                    <a:pt x="88138" y="176131"/>
                  </a:cubicBezTo>
                  <a:cubicBezTo>
                    <a:pt x="39460" y="176131"/>
                    <a:pt x="1" y="136703"/>
                    <a:pt x="1" y="88065"/>
                  </a:cubicBezTo>
                  <a:cubicBezTo>
                    <a:pt x="1" y="39428"/>
                    <a:pt x="39462" y="0"/>
                    <a:pt x="88138" y="0"/>
                  </a:cubicBezTo>
                  <a:cubicBezTo>
                    <a:pt x="136816" y="0"/>
                    <a:pt x="176275" y="39428"/>
                    <a:pt x="176275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 211">
            <a:extLst>
              <a:ext uri="{FF2B5EF4-FFF2-40B4-BE49-F238E27FC236}">
                <a16:creationId xmlns:a16="http://schemas.microsoft.com/office/drawing/2014/main" id="{951A103D-7B04-49D1-0057-37AEB279F587}"/>
              </a:ext>
            </a:extLst>
          </p:cNvPr>
          <p:cNvSpPr/>
          <p:nvPr/>
        </p:nvSpPr>
        <p:spPr>
          <a:xfrm>
            <a:off x="14507350" y="4478415"/>
            <a:ext cx="176276" cy="176130"/>
          </a:xfrm>
          <a:custGeom>
            <a:avLst/>
            <a:gdLst>
              <a:gd name="connsiteX0" fmla="*/ 176276 w 176276"/>
              <a:gd name="connsiteY0" fmla="*/ 88066 h 176130"/>
              <a:gd name="connsiteX1" fmla="*/ 88139 w 176276"/>
              <a:gd name="connsiteY1" fmla="*/ 176131 h 176130"/>
              <a:gd name="connsiteX2" fmla="*/ 2 w 176276"/>
              <a:gd name="connsiteY2" fmla="*/ 88066 h 176130"/>
              <a:gd name="connsiteX3" fmla="*/ 88139 w 176276"/>
              <a:gd name="connsiteY3" fmla="*/ 0 h 176130"/>
              <a:gd name="connsiteX4" fmla="*/ 176276 w 176276"/>
              <a:gd name="connsiteY4" fmla="*/ 88066 h 17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76" h="176130">
                <a:moveTo>
                  <a:pt x="176276" y="88066"/>
                </a:moveTo>
                <a:cubicBezTo>
                  <a:pt x="176276" y="136703"/>
                  <a:pt x="136815" y="176131"/>
                  <a:pt x="88139" y="176131"/>
                </a:cubicBezTo>
                <a:cubicBezTo>
                  <a:pt x="39461" y="176131"/>
                  <a:pt x="2" y="136703"/>
                  <a:pt x="2" y="88066"/>
                </a:cubicBezTo>
                <a:cubicBezTo>
                  <a:pt x="2" y="39428"/>
                  <a:pt x="39463" y="0"/>
                  <a:pt x="88139" y="0"/>
                </a:cubicBezTo>
                <a:cubicBezTo>
                  <a:pt x="136817" y="0"/>
                  <a:pt x="176276" y="39428"/>
                  <a:pt x="176276" y="88066"/>
                </a:cubicBezTo>
                <a:close/>
              </a:path>
            </a:pathLst>
          </a:custGeom>
          <a:solidFill>
            <a:srgbClr val="00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3" name="Freeform 212">
            <a:extLst>
              <a:ext uri="{FF2B5EF4-FFF2-40B4-BE49-F238E27FC236}">
                <a16:creationId xmlns:a16="http://schemas.microsoft.com/office/drawing/2014/main" id="{9FED8FEA-14AE-B23D-859B-C86FCE80454D}"/>
              </a:ext>
            </a:extLst>
          </p:cNvPr>
          <p:cNvSpPr/>
          <p:nvPr/>
        </p:nvSpPr>
        <p:spPr>
          <a:xfrm>
            <a:off x="14507350" y="5010615"/>
            <a:ext cx="176276" cy="176130"/>
          </a:xfrm>
          <a:custGeom>
            <a:avLst/>
            <a:gdLst>
              <a:gd name="connsiteX0" fmla="*/ 176276 w 176276"/>
              <a:gd name="connsiteY0" fmla="*/ 88066 h 176130"/>
              <a:gd name="connsiteX1" fmla="*/ 88139 w 176276"/>
              <a:gd name="connsiteY1" fmla="*/ 176131 h 176130"/>
              <a:gd name="connsiteX2" fmla="*/ 2 w 176276"/>
              <a:gd name="connsiteY2" fmla="*/ 88066 h 176130"/>
              <a:gd name="connsiteX3" fmla="*/ 88139 w 176276"/>
              <a:gd name="connsiteY3" fmla="*/ 0 h 176130"/>
              <a:gd name="connsiteX4" fmla="*/ 176276 w 176276"/>
              <a:gd name="connsiteY4" fmla="*/ 88066 h 17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76" h="176130">
                <a:moveTo>
                  <a:pt x="176276" y="88066"/>
                </a:moveTo>
                <a:cubicBezTo>
                  <a:pt x="176276" y="136703"/>
                  <a:pt x="136815" y="176131"/>
                  <a:pt x="88139" y="176131"/>
                </a:cubicBezTo>
                <a:cubicBezTo>
                  <a:pt x="39461" y="176131"/>
                  <a:pt x="2" y="136703"/>
                  <a:pt x="2" y="88066"/>
                </a:cubicBezTo>
                <a:cubicBezTo>
                  <a:pt x="2" y="39428"/>
                  <a:pt x="39463" y="0"/>
                  <a:pt x="88139" y="0"/>
                </a:cubicBezTo>
                <a:cubicBezTo>
                  <a:pt x="136817" y="0"/>
                  <a:pt x="176276" y="39428"/>
                  <a:pt x="176276" y="88066"/>
                </a:cubicBezTo>
                <a:close/>
              </a:path>
            </a:pathLst>
          </a:custGeom>
          <a:solidFill>
            <a:srgbClr val="00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4" name="Freeform 213">
            <a:extLst>
              <a:ext uri="{FF2B5EF4-FFF2-40B4-BE49-F238E27FC236}">
                <a16:creationId xmlns:a16="http://schemas.microsoft.com/office/drawing/2014/main" id="{6E76E841-D56B-8B1E-6CB0-95FA75C80B96}"/>
              </a:ext>
            </a:extLst>
          </p:cNvPr>
          <p:cNvSpPr/>
          <p:nvPr/>
        </p:nvSpPr>
        <p:spPr>
          <a:xfrm>
            <a:off x="14507350" y="5297398"/>
            <a:ext cx="176276" cy="176130"/>
          </a:xfrm>
          <a:custGeom>
            <a:avLst/>
            <a:gdLst>
              <a:gd name="connsiteX0" fmla="*/ 176276 w 176276"/>
              <a:gd name="connsiteY0" fmla="*/ 88065 h 176130"/>
              <a:gd name="connsiteX1" fmla="*/ 88139 w 176276"/>
              <a:gd name="connsiteY1" fmla="*/ 176131 h 176130"/>
              <a:gd name="connsiteX2" fmla="*/ 2 w 176276"/>
              <a:gd name="connsiteY2" fmla="*/ 88065 h 176130"/>
              <a:gd name="connsiteX3" fmla="*/ 88139 w 176276"/>
              <a:gd name="connsiteY3" fmla="*/ 0 h 176130"/>
              <a:gd name="connsiteX4" fmla="*/ 176276 w 176276"/>
              <a:gd name="connsiteY4" fmla="*/ 88065 h 17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76" h="176130">
                <a:moveTo>
                  <a:pt x="176276" y="88065"/>
                </a:moveTo>
                <a:cubicBezTo>
                  <a:pt x="176276" y="136703"/>
                  <a:pt x="136815" y="176131"/>
                  <a:pt x="88139" y="176131"/>
                </a:cubicBezTo>
                <a:cubicBezTo>
                  <a:pt x="39461" y="176131"/>
                  <a:pt x="2" y="136703"/>
                  <a:pt x="2" y="88065"/>
                </a:cubicBezTo>
                <a:cubicBezTo>
                  <a:pt x="2" y="39428"/>
                  <a:pt x="39463" y="0"/>
                  <a:pt x="88139" y="0"/>
                </a:cubicBezTo>
                <a:cubicBezTo>
                  <a:pt x="136817" y="0"/>
                  <a:pt x="176276" y="39428"/>
                  <a:pt x="176276" y="88065"/>
                </a:cubicBezTo>
                <a:close/>
              </a:path>
            </a:pathLst>
          </a:custGeom>
          <a:solidFill>
            <a:srgbClr val="00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20" name="Graphic 7">
            <a:extLst>
              <a:ext uri="{FF2B5EF4-FFF2-40B4-BE49-F238E27FC236}">
                <a16:creationId xmlns:a16="http://schemas.microsoft.com/office/drawing/2014/main" id="{EB7A80DE-C39B-0C8B-77E9-45DAD8DB43AF}"/>
              </a:ext>
            </a:extLst>
          </p:cNvPr>
          <p:cNvGrpSpPr/>
          <p:nvPr/>
        </p:nvGrpSpPr>
        <p:grpSpPr>
          <a:xfrm>
            <a:off x="15040623" y="4827758"/>
            <a:ext cx="385318" cy="517352"/>
            <a:chOff x="15136875" y="4490876"/>
            <a:chExt cx="385318" cy="517352"/>
          </a:xfrm>
          <a:solidFill>
            <a:srgbClr val="000000"/>
          </a:solidFill>
        </p:grpSpPr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EA8CEF72-47CE-850D-71CD-D719E6F12BDE}"/>
                </a:ext>
              </a:extLst>
            </p:cNvPr>
            <p:cNvSpPr/>
            <p:nvPr/>
          </p:nvSpPr>
          <p:spPr>
            <a:xfrm>
              <a:off x="15136875" y="4832098"/>
              <a:ext cx="176276" cy="176130"/>
            </a:xfrm>
            <a:custGeom>
              <a:avLst/>
              <a:gdLst>
                <a:gd name="connsiteX0" fmla="*/ 176276 w 176276"/>
                <a:gd name="connsiteY0" fmla="*/ 88065 h 176130"/>
                <a:gd name="connsiteX1" fmla="*/ 88139 w 176276"/>
                <a:gd name="connsiteY1" fmla="*/ 176131 h 176130"/>
                <a:gd name="connsiteX2" fmla="*/ 2 w 176276"/>
                <a:gd name="connsiteY2" fmla="*/ 88065 h 176130"/>
                <a:gd name="connsiteX3" fmla="*/ 88139 w 176276"/>
                <a:gd name="connsiteY3" fmla="*/ 0 h 176130"/>
                <a:gd name="connsiteX4" fmla="*/ 176276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9" y="176131"/>
                  </a:cubicBezTo>
                  <a:cubicBezTo>
                    <a:pt x="39461" y="176131"/>
                    <a:pt x="2" y="136703"/>
                    <a:pt x="2" y="88065"/>
                  </a:cubicBezTo>
                  <a:cubicBezTo>
                    <a:pt x="2" y="39428"/>
                    <a:pt x="39463" y="0"/>
                    <a:pt x="88139" y="0"/>
                  </a:cubicBezTo>
                  <a:cubicBezTo>
                    <a:pt x="136817" y="0"/>
                    <a:pt x="176276" y="39428"/>
                    <a:pt x="176276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D278970E-3FB3-F3BA-3920-0A896D4B79D4}"/>
                </a:ext>
              </a:extLst>
            </p:cNvPr>
            <p:cNvSpPr/>
            <p:nvPr/>
          </p:nvSpPr>
          <p:spPr>
            <a:xfrm>
              <a:off x="15345917" y="4801389"/>
              <a:ext cx="176276" cy="176130"/>
            </a:xfrm>
            <a:custGeom>
              <a:avLst/>
              <a:gdLst>
                <a:gd name="connsiteX0" fmla="*/ 176276 w 176276"/>
                <a:gd name="connsiteY0" fmla="*/ 88066 h 176130"/>
                <a:gd name="connsiteX1" fmla="*/ 88138 w 176276"/>
                <a:gd name="connsiteY1" fmla="*/ 176131 h 176130"/>
                <a:gd name="connsiteX2" fmla="*/ 1 w 176276"/>
                <a:gd name="connsiteY2" fmla="*/ 88066 h 176130"/>
                <a:gd name="connsiteX3" fmla="*/ 88138 w 176276"/>
                <a:gd name="connsiteY3" fmla="*/ 0 h 176130"/>
                <a:gd name="connsiteX4" fmla="*/ 176276 w 176276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6"/>
                  </a:moveTo>
                  <a:cubicBezTo>
                    <a:pt x="176276" y="136703"/>
                    <a:pt x="136814" y="176131"/>
                    <a:pt x="88138" y="176131"/>
                  </a:cubicBezTo>
                  <a:cubicBezTo>
                    <a:pt x="39461" y="176131"/>
                    <a:pt x="1" y="136703"/>
                    <a:pt x="1" y="88066"/>
                  </a:cubicBezTo>
                  <a:cubicBezTo>
                    <a:pt x="1" y="39428"/>
                    <a:pt x="39462" y="0"/>
                    <a:pt x="88138" y="0"/>
                  </a:cubicBezTo>
                  <a:cubicBezTo>
                    <a:pt x="136816" y="0"/>
                    <a:pt x="176276" y="39428"/>
                    <a:pt x="176276" y="880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5324710D-83B5-7DB3-E016-680713A0105C}"/>
                </a:ext>
              </a:extLst>
            </p:cNvPr>
            <p:cNvSpPr/>
            <p:nvPr/>
          </p:nvSpPr>
          <p:spPr>
            <a:xfrm>
              <a:off x="15241396" y="4490876"/>
              <a:ext cx="176276" cy="176130"/>
            </a:xfrm>
            <a:custGeom>
              <a:avLst/>
              <a:gdLst>
                <a:gd name="connsiteX0" fmla="*/ 176276 w 176276"/>
                <a:gd name="connsiteY0" fmla="*/ 88066 h 176130"/>
                <a:gd name="connsiteX1" fmla="*/ 88139 w 176276"/>
                <a:gd name="connsiteY1" fmla="*/ 176131 h 176130"/>
                <a:gd name="connsiteX2" fmla="*/ 1 w 176276"/>
                <a:gd name="connsiteY2" fmla="*/ 88066 h 176130"/>
                <a:gd name="connsiteX3" fmla="*/ 88139 w 176276"/>
                <a:gd name="connsiteY3" fmla="*/ 0 h 176130"/>
                <a:gd name="connsiteX4" fmla="*/ 176276 w 176276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6"/>
                  </a:moveTo>
                  <a:cubicBezTo>
                    <a:pt x="176276" y="136703"/>
                    <a:pt x="136815" y="176131"/>
                    <a:pt x="88139" y="176131"/>
                  </a:cubicBezTo>
                  <a:cubicBezTo>
                    <a:pt x="39461" y="176131"/>
                    <a:pt x="1" y="136703"/>
                    <a:pt x="1" y="88066"/>
                  </a:cubicBezTo>
                  <a:cubicBezTo>
                    <a:pt x="1" y="39428"/>
                    <a:pt x="39463" y="0"/>
                    <a:pt x="88139" y="0"/>
                  </a:cubicBezTo>
                  <a:cubicBezTo>
                    <a:pt x="136816" y="0"/>
                    <a:pt x="176276" y="39428"/>
                    <a:pt x="176276" y="880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9" name="Graphic 7">
            <a:extLst>
              <a:ext uri="{FF2B5EF4-FFF2-40B4-BE49-F238E27FC236}">
                <a16:creationId xmlns:a16="http://schemas.microsoft.com/office/drawing/2014/main" id="{CF76343D-6AA5-0AC6-4D07-4DAD1640AB69}"/>
              </a:ext>
            </a:extLst>
          </p:cNvPr>
          <p:cNvGrpSpPr/>
          <p:nvPr/>
        </p:nvGrpSpPr>
        <p:grpSpPr>
          <a:xfrm>
            <a:off x="15678544" y="6378167"/>
            <a:ext cx="385318" cy="689549"/>
            <a:chOff x="15774796" y="6041285"/>
            <a:chExt cx="385318" cy="689549"/>
          </a:xfrm>
          <a:solidFill>
            <a:srgbClr val="000000"/>
          </a:solidFill>
        </p:grpSpPr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1E23398E-C39A-CF2B-A467-4D32ADA2D9F8}"/>
                </a:ext>
              </a:extLst>
            </p:cNvPr>
            <p:cNvSpPr/>
            <p:nvPr/>
          </p:nvSpPr>
          <p:spPr>
            <a:xfrm>
              <a:off x="15774796" y="6041285"/>
              <a:ext cx="176276" cy="176130"/>
            </a:xfrm>
            <a:custGeom>
              <a:avLst/>
              <a:gdLst>
                <a:gd name="connsiteX0" fmla="*/ 176276 w 176276"/>
                <a:gd name="connsiteY0" fmla="*/ 88065 h 176130"/>
                <a:gd name="connsiteX1" fmla="*/ 88139 w 176276"/>
                <a:gd name="connsiteY1" fmla="*/ 176131 h 176130"/>
                <a:gd name="connsiteX2" fmla="*/ 1 w 176276"/>
                <a:gd name="connsiteY2" fmla="*/ 88065 h 176130"/>
                <a:gd name="connsiteX3" fmla="*/ 88139 w 176276"/>
                <a:gd name="connsiteY3" fmla="*/ 0 h 176130"/>
                <a:gd name="connsiteX4" fmla="*/ 176276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5"/>
                  </a:moveTo>
                  <a:cubicBezTo>
                    <a:pt x="176276" y="136703"/>
                    <a:pt x="136815" y="176131"/>
                    <a:pt x="88139" y="176131"/>
                  </a:cubicBezTo>
                  <a:cubicBezTo>
                    <a:pt x="39461" y="176131"/>
                    <a:pt x="1" y="136703"/>
                    <a:pt x="1" y="88065"/>
                  </a:cubicBezTo>
                  <a:cubicBezTo>
                    <a:pt x="1" y="39428"/>
                    <a:pt x="39463" y="0"/>
                    <a:pt x="88139" y="0"/>
                  </a:cubicBezTo>
                  <a:cubicBezTo>
                    <a:pt x="136816" y="0"/>
                    <a:pt x="176276" y="39428"/>
                    <a:pt x="176276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18AACD3F-631E-9269-7A69-CE9F2F5E2BC0}"/>
                </a:ext>
              </a:extLst>
            </p:cNvPr>
            <p:cNvSpPr/>
            <p:nvPr/>
          </p:nvSpPr>
          <p:spPr>
            <a:xfrm>
              <a:off x="15983839" y="6090393"/>
              <a:ext cx="176276" cy="176130"/>
            </a:xfrm>
            <a:custGeom>
              <a:avLst/>
              <a:gdLst>
                <a:gd name="connsiteX0" fmla="*/ 176275 w 176276"/>
                <a:gd name="connsiteY0" fmla="*/ 88065 h 176130"/>
                <a:gd name="connsiteX1" fmla="*/ 88138 w 176276"/>
                <a:gd name="connsiteY1" fmla="*/ 176131 h 176130"/>
                <a:gd name="connsiteX2" fmla="*/ 1 w 176276"/>
                <a:gd name="connsiteY2" fmla="*/ 88065 h 176130"/>
                <a:gd name="connsiteX3" fmla="*/ 88138 w 176276"/>
                <a:gd name="connsiteY3" fmla="*/ 0 h 176130"/>
                <a:gd name="connsiteX4" fmla="*/ 176275 w 176276"/>
                <a:gd name="connsiteY4" fmla="*/ 88065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5" y="88065"/>
                  </a:moveTo>
                  <a:cubicBezTo>
                    <a:pt x="176275" y="136703"/>
                    <a:pt x="136814" y="176131"/>
                    <a:pt x="88138" y="176131"/>
                  </a:cubicBezTo>
                  <a:cubicBezTo>
                    <a:pt x="39460" y="176131"/>
                    <a:pt x="1" y="136703"/>
                    <a:pt x="1" y="88065"/>
                  </a:cubicBezTo>
                  <a:cubicBezTo>
                    <a:pt x="1" y="39428"/>
                    <a:pt x="39462" y="0"/>
                    <a:pt x="88138" y="0"/>
                  </a:cubicBezTo>
                  <a:cubicBezTo>
                    <a:pt x="136816" y="0"/>
                    <a:pt x="176275" y="39428"/>
                    <a:pt x="176275" y="8806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121D0B45-1707-915D-EA33-EF31E0BBD6C6}"/>
                </a:ext>
              </a:extLst>
            </p:cNvPr>
            <p:cNvSpPr/>
            <p:nvPr/>
          </p:nvSpPr>
          <p:spPr>
            <a:xfrm>
              <a:off x="15879317" y="6554704"/>
              <a:ext cx="176276" cy="176130"/>
            </a:xfrm>
            <a:custGeom>
              <a:avLst/>
              <a:gdLst>
                <a:gd name="connsiteX0" fmla="*/ 176276 w 176276"/>
                <a:gd name="connsiteY0" fmla="*/ 88066 h 176130"/>
                <a:gd name="connsiteX1" fmla="*/ 88138 w 176276"/>
                <a:gd name="connsiteY1" fmla="*/ 176131 h 176130"/>
                <a:gd name="connsiteX2" fmla="*/ 1 w 176276"/>
                <a:gd name="connsiteY2" fmla="*/ 88066 h 176130"/>
                <a:gd name="connsiteX3" fmla="*/ 88138 w 176276"/>
                <a:gd name="connsiteY3" fmla="*/ 0 h 176130"/>
                <a:gd name="connsiteX4" fmla="*/ 176276 w 176276"/>
                <a:gd name="connsiteY4" fmla="*/ 88066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" h="176130">
                  <a:moveTo>
                    <a:pt x="176276" y="88066"/>
                  </a:moveTo>
                  <a:cubicBezTo>
                    <a:pt x="176276" y="136703"/>
                    <a:pt x="136814" y="176131"/>
                    <a:pt x="88138" y="176131"/>
                  </a:cubicBezTo>
                  <a:cubicBezTo>
                    <a:pt x="39461" y="176131"/>
                    <a:pt x="1" y="136703"/>
                    <a:pt x="1" y="88066"/>
                  </a:cubicBezTo>
                  <a:cubicBezTo>
                    <a:pt x="1" y="39428"/>
                    <a:pt x="39462" y="0"/>
                    <a:pt x="88138" y="0"/>
                  </a:cubicBezTo>
                  <a:cubicBezTo>
                    <a:pt x="136816" y="0"/>
                    <a:pt x="176276" y="39428"/>
                    <a:pt x="176276" y="880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1AAF812E-DDF4-01CF-F557-96EE30E7248D}"/>
              </a:ext>
            </a:extLst>
          </p:cNvPr>
          <p:cNvGrpSpPr/>
          <p:nvPr/>
        </p:nvGrpSpPr>
        <p:grpSpPr>
          <a:xfrm>
            <a:off x="9286635" y="3497386"/>
            <a:ext cx="6790690" cy="3433918"/>
            <a:chOff x="9382887" y="3160504"/>
            <a:chExt cx="6790690" cy="3433918"/>
          </a:xfrm>
        </p:grpSpPr>
        <p:grpSp>
          <p:nvGrpSpPr>
            <p:cNvPr id="135" name="Graphic 7">
              <a:extLst>
                <a:ext uri="{FF2B5EF4-FFF2-40B4-BE49-F238E27FC236}">
                  <a16:creationId xmlns:a16="http://schemas.microsoft.com/office/drawing/2014/main" id="{792AF6C1-8E73-3FA6-8A88-72CCE2F82C0D}"/>
                </a:ext>
              </a:extLst>
            </p:cNvPr>
            <p:cNvGrpSpPr/>
            <p:nvPr/>
          </p:nvGrpSpPr>
          <p:grpSpPr>
            <a:xfrm>
              <a:off x="9382887" y="5008102"/>
              <a:ext cx="412369" cy="365712"/>
              <a:chOff x="9382887" y="5008102"/>
              <a:chExt cx="412369" cy="365712"/>
            </a:xfrm>
          </p:grpSpPr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C05FFADF-F7B2-062F-EF4B-59714FE89B47}"/>
                  </a:ext>
                </a:extLst>
              </p:cNvPr>
              <p:cNvSpPr/>
              <p:nvPr/>
            </p:nvSpPr>
            <p:spPr>
              <a:xfrm>
                <a:off x="9589008" y="5008102"/>
                <a:ext cx="12700" cy="365712"/>
              </a:xfrm>
              <a:custGeom>
                <a:avLst/>
                <a:gdLst>
                  <a:gd name="connsiteX0" fmla="*/ 0 w 12700"/>
                  <a:gd name="connsiteY0" fmla="*/ 0 h 365712"/>
                  <a:gd name="connsiteX1" fmla="*/ 0 w 12700"/>
                  <a:gd name="connsiteY1" fmla="*/ 365713 h 36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365712">
                    <a:moveTo>
                      <a:pt x="0" y="0"/>
                    </a:moveTo>
                    <a:lnTo>
                      <a:pt x="0" y="365713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8EDE4C76-910B-9E9B-41F6-C210A42F4558}"/>
                  </a:ext>
                </a:extLst>
              </p:cNvPr>
              <p:cNvSpPr/>
              <p:nvPr/>
            </p:nvSpPr>
            <p:spPr>
              <a:xfrm>
                <a:off x="9484487" y="5008102"/>
                <a:ext cx="209042" cy="12689"/>
              </a:xfrm>
              <a:custGeom>
                <a:avLst/>
                <a:gdLst>
                  <a:gd name="connsiteX0" fmla="*/ 0 w 209042"/>
                  <a:gd name="connsiteY0" fmla="*/ 0 h 12689"/>
                  <a:gd name="connsiteX1" fmla="*/ 209042 w 209042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2" h="12689">
                    <a:moveTo>
                      <a:pt x="0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ED4C7D81-DC6E-5141-B19C-96DB2852E039}"/>
                  </a:ext>
                </a:extLst>
              </p:cNvPr>
              <p:cNvSpPr/>
              <p:nvPr/>
            </p:nvSpPr>
            <p:spPr>
              <a:xfrm>
                <a:off x="9484487" y="5373815"/>
                <a:ext cx="209042" cy="12689"/>
              </a:xfrm>
              <a:custGeom>
                <a:avLst/>
                <a:gdLst>
                  <a:gd name="connsiteX0" fmla="*/ 0 w 209042"/>
                  <a:gd name="connsiteY0" fmla="*/ 0 h 12689"/>
                  <a:gd name="connsiteX1" fmla="*/ 209042 w 209042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2" h="12689">
                    <a:moveTo>
                      <a:pt x="0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2CFDF2D3-A359-718E-82D1-89FE14DF879A}"/>
                  </a:ext>
                </a:extLst>
              </p:cNvPr>
              <p:cNvSpPr/>
              <p:nvPr/>
            </p:nvSpPr>
            <p:spPr>
              <a:xfrm>
                <a:off x="9382887" y="5190958"/>
                <a:ext cx="412369" cy="12689"/>
              </a:xfrm>
              <a:custGeom>
                <a:avLst/>
                <a:gdLst>
                  <a:gd name="connsiteX0" fmla="*/ 0 w 412369"/>
                  <a:gd name="connsiteY0" fmla="*/ 0 h 12689"/>
                  <a:gd name="connsiteX1" fmla="*/ 412369 w 412369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369" h="12689">
                    <a:moveTo>
                      <a:pt x="0" y="0"/>
                    </a:moveTo>
                    <a:lnTo>
                      <a:pt x="412369" y="0"/>
                    </a:lnTo>
                  </a:path>
                </a:pathLst>
              </a:custGeom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4" name="Graphic 7">
              <a:extLst>
                <a:ext uri="{FF2B5EF4-FFF2-40B4-BE49-F238E27FC236}">
                  <a16:creationId xmlns:a16="http://schemas.microsoft.com/office/drawing/2014/main" id="{59E4526D-67BB-92EB-3AFF-991B1236B0E7}"/>
                </a:ext>
              </a:extLst>
            </p:cNvPr>
            <p:cNvGrpSpPr/>
            <p:nvPr/>
          </p:nvGrpSpPr>
          <p:grpSpPr>
            <a:xfrm>
              <a:off x="10020681" y="4773726"/>
              <a:ext cx="412369" cy="365712"/>
              <a:chOff x="10020681" y="4773726"/>
              <a:chExt cx="412369" cy="365712"/>
            </a:xfrm>
          </p:grpSpPr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38216774-EA1E-0859-FDA0-7AE6CD9E66A3}"/>
                  </a:ext>
                </a:extLst>
              </p:cNvPr>
              <p:cNvSpPr/>
              <p:nvPr/>
            </p:nvSpPr>
            <p:spPr>
              <a:xfrm>
                <a:off x="10226929" y="4773726"/>
                <a:ext cx="12700" cy="365712"/>
              </a:xfrm>
              <a:custGeom>
                <a:avLst/>
                <a:gdLst>
                  <a:gd name="connsiteX0" fmla="*/ 0 w 12700"/>
                  <a:gd name="connsiteY0" fmla="*/ 0 h 365712"/>
                  <a:gd name="connsiteX1" fmla="*/ 0 w 12700"/>
                  <a:gd name="connsiteY1" fmla="*/ 365713 h 36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365712">
                    <a:moveTo>
                      <a:pt x="0" y="0"/>
                    </a:moveTo>
                    <a:lnTo>
                      <a:pt x="0" y="365713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B2A05152-7E12-7228-141D-1235C25EA236}"/>
                  </a:ext>
                </a:extLst>
              </p:cNvPr>
              <p:cNvSpPr/>
              <p:nvPr/>
            </p:nvSpPr>
            <p:spPr>
              <a:xfrm>
                <a:off x="10122408" y="4773726"/>
                <a:ext cx="209042" cy="12689"/>
              </a:xfrm>
              <a:custGeom>
                <a:avLst/>
                <a:gdLst>
                  <a:gd name="connsiteX0" fmla="*/ 0 w 209042"/>
                  <a:gd name="connsiteY0" fmla="*/ 0 h 12689"/>
                  <a:gd name="connsiteX1" fmla="*/ 209042 w 209042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2" h="12689">
                    <a:moveTo>
                      <a:pt x="0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E23541BA-8AFD-7355-2ADA-81F7417CC078}"/>
                  </a:ext>
                </a:extLst>
              </p:cNvPr>
              <p:cNvSpPr/>
              <p:nvPr/>
            </p:nvSpPr>
            <p:spPr>
              <a:xfrm>
                <a:off x="10122408" y="5139439"/>
                <a:ext cx="209042" cy="12689"/>
              </a:xfrm>
              <a:custGeom>
                <a:avLst/>
                <a:gdLst>
                  <a:gd name="connsiteX0" fmla="*/ 0 w 209042"/>
                  <a:gd name="connsiteY0" fmla="*/ 0 h 12689"/>
                  <a:gd name="connsiteX1" fmla="*/ 209042 w 209042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2" h="12689">
                    <a:moveTo>
                      <a:pt x="0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E8486A98-080D-7C97-9701-D9DA74089ECA}"/>
                  </a:ext>
                </a:extLst>
              </p:cNvPr>
              <p:cNvSpPr/>
              <p:nvPr/>
            </p:nvSpPr>
            <p:spPr>
              <a:xfrm>
                <a:off x="10020681" y="4956582"/>
                <a:ext cx="412369" cy="12689"/>
              </a:xfrm>
              <a:custGeom>
                <a:avLst/>
                <a:gdLst>
                  <a:gd name="connsiteX0" fmla="*/ 0 w 412369"/>
                  <a:gd name="connsiteY0" fmla="*/ 0 h 12689"/>
                  <a:gd name="connsiteX1" fmla="*/ 412369 w 412369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369" h="12689">
                    <a:moveTo>
                      <a:pt x="0" y="0"/>
                    </a:moveTo>
                    <a:lnTo>
                      <a:pt x="412369" y="0"/>
                    </a:lnTo>
                  </a:path>
                </a:pathLst>
              </a:custGeom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53" name="Graphic 7">
              <a:extLst>
                <a:ext uri="{FF2B5EF4-FFF2-40B4-BE49-F238E27FC236}">
                  <a16:creationId xmlns:a16="http://schemas.microsoft.com/office/drawing/2014/main" id="{FBC6DD12-65C5-5958-5FD0-F4D508F6F8F0}"/>
                </a:ext>
              </a:extLst>
            </p:cNvPr>
            <p:cNvGrpSpPr/>
            <p:nvPr/>
          </p:nvGrpSpPr>
          <p:grpSpPr>
            <a:xfrm>
              <a:off x="10658475" y="4902144"/>
              <a:ext cx="412369" cy="541970"/>
              <a:chOff x="10658475" y="4902144"/>
              <a:chExt cx="412369" cy="541970"/>
            </a:xfrm>
          </p:grpSpPr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D5468468-C69B-97A4-763B-961C203D0F34}"/>
                  </a:ext>
                </a:extLst>
              </p:cNvPr>
              <p:cNvSpPr/>
              <p:nvPr/>
            </p:nvSpPr>
            <p:spPr>
              <a:xfrm>
                <a:off x="10864723" y="4902144"/>
                <a:ext cx="12700" cy="541970"/>
              </a:xfrm>
              <a:custGeom>
                <a:avLst/>
                <a:gdLst>
                  <a:gd name="connsiteX0" fmla="*/ 0 w 12700"/>
                  <a:gd name="connsiteY0" fmla="*/ 0 h 541970"/>
                  <a:gd name="connsiteX1" fmla="*/ 0 w 12700"/>
                  <a:gd name="connsiteY1" fmla="*/ 541971 h 54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541970">
                    <a:moveTo>
                      <a:pt x="0" y="0"/>
                    </a:moveTo>
                    <a:lnTo>
                      <a:pt x="0" y="541971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8BDF09D9-C68C-BDEE-1721-A0AB5DD12223}"/>
                  </a:ext>
                </a:extLst>
              </p:cNvPr>
              <p:cNvSpPr/>
              <p:nvPr/>
            </p:nvSpPr>
            <p:spPr>
              <a:xfrm>
                <a:off x="10760202" y="4902144"/>
                <a:ext cx="209042" cy="12689"/>
              </a:xfrm>
              <a:custGeom>
                <a:avLst/>
                <a:gdLst>
                  <a:gd name="connsiteX0" fmla="*/ 0 w 209042"/>
                  <a:gd name="connsiteY0" fmla="*/ 0 h 12689"/>
                  <a:gd name="connsiteX1" fmla="*/ 209042 w 209042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2" h="12689">
                    <a:moveTo>
                      <a:pt x="0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2CE1F072-42B0-1DDA-16F5-E20FF37E3E3E}"/>
                  </a:ext>
                </a:extLst>
              </p:cNvPr>
              <p:cNvSpPr/>
              <p:nvPr/>
            </p:nvSpPr>
            <p:spPr>
              <a:xfrm>
                <a:off x="10760202" y="5444115"/>
                <a:ext cx="209042" cy="12689"/>
              </a:xfrm>
              <a:custGeom>
                <a:avLst/>
                <a:gdLst>
                  <a:gd name="connsiteX0" fmla="*/ 0 w 209042"/>
                  <a:gd name="connsiteY0" fmla="*/ 0 h 12689"/>
                  <a:gd name="connsiteX1" fmla="*/ 209042 w 209042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2" h="12689">
                    <a:moveTo>
                      <a:pt x="0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8AED776B-9539-8F5A-527F-2D9D318B83B0}"/>
                  </a:ext>
                </a:extLst>
              </p:cNvPr>
              <p:cNvSpPr/>
              <p:nvPr/>
            </p:nvSpPr>
            <p:spPr>
              <a:xfrm>
                <a:off x="10658475" y="5173193"/>
                <a:ext cx="412369" cy="12689"/>
              </a:xfrm>
              <a:custGeom>
                <a:avLst/>
                <a:gdLst>
                  <a:gd name="connsiteX0" fmla="*/ 0 w 412369"/>
                  <a:gd name="connsiteY0" fmla="*/ 0 h 12689"/>
                  <a:gd name="connsiteX1" fmla="*/ 412369 w 412369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369" h="12689">
                    <a:moveTo>
                      <a:pt x="0" y="0"/>
                    </a:moveTo>
                    <a:lnTo>
                      <a:pt x="412369" y="0"/>
                    </a:lnTo>
                  </a:path>
                </a:pathLst>
              </a:custGeom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62" name="Graphic 7">
              <a:extLst>
                <a:ext uri="{FF2B5EF4-FFF2-40B4-BE49-F238E27FC236}">
                  <a16:creationId xmlns:a16="http://schemas.microsoft.com/office/drawing/2014/main" id="{8E3366F7-A8CD-B528-8B10-45AEF5715CBE}"/>
                </a:ext>
              </a:extLst>
            </p:cNvPr>
            <p:cNvGrpSpPr/>
            <p:nvPr/>
          </p:nvGrpSpPr>
          <p:grpSpPr>
            <a:xfrm>
              <a:off x="11296396" y="4172115"/>
              <a:ext cx="412369" cy="511896"/>
              <a:chOff x="11296396" y="4172115"/>
              <a:chExt cx="412369" cy="511896"/>
            </a:xfrm>
          </p:grpSpPr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D8419869-A606-9B15-82FE-50F1A3D39C67}"/>
                  </a:ext>
                </a:extLst>
              </p:cNvPr>
              <p:cNvSpPr/>
              <p:nvPr/>
            </p:nvSpPr>
            <p:spPr>
              <a:xfrm>
                <a:off x="11502517" y="4172115"/>
                <a:ext cx="12700" cy="511896"/>
              </a:xfrm>
              <a:custGeom>
                <a:avLst/>
                <a:gdLst>
                  <a:gd name="connsiteX0" fmla="*/ 0 w 12700"/>
                  <a:gd name="connsiteY0" fmla="*/ 0 h 511896"/>
                  <a:gd name="connsiteX1" fmla="*/ 0 w 12700"/>
                  <a:gd name="connsiteY1" fmla="*/ 511896 h 51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511896">
                    <a:moveTo>
                      <a:pt x="0" y="0"/>
                    </a:moveTo>
                    <a:lnTo>
                      <a:pt x="0" y="511896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7E4BDA90-34E9-2D3D-589E-75D02F9C7DF6}"/>
                  </a:ext>
                </a:extLst>
              </p:cNvPr>
              <p:cNvSpPr/>
              <p:nvPr/>
            </p:nvSpPr>
            <p:spPr>
              <a:xfrm>
                <a:off x="11397996" y="4172115"/>
                <a:ext cx="209042" cy="12689"/>
              </a:xfrm>
              <a:custGeom>
                <a:avLst/>
                <a:gdLst>
                  <a:gd name="connsiteX0" fmla="*/ 0 w 209042"/>
                  <a:gd name="connsiteY0" fmla="*/ 0 h 12689"/>
                  <a:gd name="connsiteX1" fmla="*/ 209042 w 209042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2" h="12689">
                    <a:moveTo>
                      <a:pt x="0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EAC6FCC6-D6A9-52C7-53EC-9017B3B1FD98}"/>
                  </a:ext>
                </a:extLst>
              </p:cNvPr>
              <p:cNvSpPr/>
              <p:nvPr/>
            </p:nvSpPr>
            <p:spPr>
              <a:xfrm>
                <a:off x="11397996" y="4684011"/>
                <a:ext cx="209042" cy="12689"/>
              </a:xfrm>
              <a:custGeom>
                <a:avLst/>
                <a:gdLst>
                  <a:gd name="connsiteX0" fmla="*/ 0 w 209042"/>
                  <a:gd name="connsiteY0" fmla="*/ 0 h 12689"/>
                  <a:gd name="connsiteX1" fmla="*/ 209042 w 209042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2" h="12689">
                    <a:moveTo>
                      <a:pt x="0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1894DEBE-745D-12D3-4DE3-2A59DB544EA4}"/>
                  </a:ext>
                </a:extLst>
              </p:cNvPr>
              <p:cNvSpPr/>
              <p:nvPr/>
            </p:nvSpPr>
            <p:spPr>
              <a:xfrm>
                <a:off x="11296396" y="4428063"/>
                <a:ext cx="412369" cy="12689"/>
              </a:xfrm>
              <a:custGeom>
                <a:avLst/>
                <a:gdLst>
                  <a:gd name="connsiteX0" fmla="*/ 0 w 412369"/>
                  <a:gd name="connsiteY0" fmla="*/ 0 h 12689"/>
                  <a:gd name="connsiteX1" fmla="*/ 412369 w 412369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369" h="12689">
                    <a:moveTo>
                      <a:pt x="0" y="0"/>
                    </a:moveTo>
                    <a:lnTo>
                      <a:pt x="412369" y="0"/>
                    </a:lnTo>
                  </a:path>
                </a:pathLst>
              </a:custGeom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71" name="Graphic 7">
              <a:extLst>
                <a:ext uri="{FF2B5EF4-FFF2-40B4-BE49-F238E27FC236}">
                  <a16:creationId xmlns:a16="http://schemas.microsoft.com/office/drawing/2014/main" id="{69F339F4-9A6E-58E5-A076-C562F1416251}"/>
                </a:ext>
              </a:extLst>
            </p:cNvPr>
            <p:cNvGrpSpPr/>
            <p:nvPr/>
          </p:nvGrpSpPr>
          <p:grpSpPr>
            <a:xfrm>
              <a:off x="11934190" y="5065586"/>
              <a:ext cx="412368" cy="341094"/>
              <a:chOff x="11934190" y="5065586"/>
              <a:chExt cx="412368" cy="341094"/>
            </a:xfrm>
          </p:grpSpPr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D5685720-1DE3-6F4E-9838-B17E008142A9}"/>
                  </a:ext>
                </a:extLst>
              </p:cNvPr>
              <p:cNvSpPr/>
              <p:nvPr/>
            </p:nvSpPr>
            <p:spPr>
              <a:xfrm>
                <a:off x="12140438" y="5065586"/>
                <a:ext cx="12700" cy="341094"/>
              </a:xfrm>
              <a:custGeom>
                <a:avLst/>
                <a:gdLst>
                  <a:gd name="connsiteX0" fmla="*/ 0 w 12700"/>
                  <a:gd name="connsiteY0" fmla="*/ 0 h 341094"/>
                  <a:gd name="connsiteX1" fmla="*/ 0 w 12700"/>
                  <a:gd name="connsiteY1" fmla="*/ 341095 h 34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341094">
                    <a:moveTo>
                      <a:pt x="0" y="0"/>
                    </a:moveTo>
                    <a:lnTo>
                      <a:pt x="0" y="34109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A7D2F39B-A3A0-4318-4ECF-0F3801A58EE5}"/>
                  </a:ext>
                </a:extLst>
              </p:cNvPr>
              <p:cNvSpPr/>
              <p:nvPr/>
            </p:nvSpPr>
            <p:spPr>
              <a:xfrm>
                <a:off x="12035917" y="5065586"/>
                <a:ext cx="209041" cy="12689"/>
              </a:xfrm>
              <a:custGeom>
                <a:avLst/>
                <a:gdLst>
                  <a:gd name="connsiteX0" fmla="*/ 0 w 209041"/>
                  <a:gd name="connsiteY0" fmla="*/ 0 h 12689"/>
                  <a:gd name="connsiteX1" fmla="*/ 209042 w 209041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1" h="12689">
                    <a:moveTo>
                      <a:pt x="0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206C1A3A-1985-4051-FF91-745D21A5166E}"/>
                  </a:ext>
                </a:extLst>
              </p:cNvPr>
              <p:cNvSpPr/>
              <p:nvPr/>
            </p:nvSpPr>
            <p:spPr>
              <a:xfrm>
                <a:off x="12035917" y="5406681"/>
                <a:ext cx="209041" cy="12689"/>
              </a:xfrm>
              <a:custGeom>
                <a:avLst/>
                <a:gdLst>
                  <a:gd name="connsiteX0" fmla="*/ 0 w 209041"/>
                  <a:gd name="connsiteY0" fmla="*/ 0 h 12689"/>
                  <a:gd name="connsiteX1" fmla="*/ 209042 w 209041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1" h="12689">
                    <a:moveTo>
                      <a:pt x="0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359F1959-045B-9CC0-3E0B-5C06BE4EE67F}"/>
                  </a:ext>
                </a:extLst>
              </p:cNvPr>
              <p:cNvSpPr/>
              <p:nvPr/>
            </p:nvSpPr>
            <p:spPr>
              <a:xfrm>
                <a:off x="11934190" y="5236133"/>
                <a:ext cx="412368" cy="12689"/>
              </a:xfrm>
              <a:custGeom>
                <a:avLst/>
                <a:gdLst>
                  <a:gd name="connsiteX0" fmla="*/ 0 w 412368"/>
                  <a:gd name="connsiteY0" fmla="*/ 0 h 12689"/>
                  <a:gd name="connsiteX1" fmla="*/ 412369 w 412368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368" h="12689">
                    <a:moveTo>
                      <a:pt x="0" y="0"/>
                    </a:moveTo>
                    <a:lnTo>
                      <a:pt x="412369" y="0"/>
                    </a:lnTo>
                  </a:path>
                </a:pathLst>
              </a:custGeom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0" name="Graphic 7">
              <a:extLst>
                <a:ext uri="{FF2B5EF4-FFF2-40B4-BE49-F238E27FC236}">
                  <a16:creationId xmlns:a16="http://schemas.microsoft.com/office/drawing/2014/main" id="{B180C861-6863-3A22-39FA-B0FAA2E04918}"/>
                </a:ext>
              </a:extLst>
            </p:cNvPr>
            <p:cNvGrpSpPr/>
            <p:nvPr/>
          </p:nvGrpSpPr>
          <p:grpSpPr>
            <a:xfrm>
              <a:off x="12571984" y="3807925"/>
              <a:ext cx="412369" cy="733582"/>
              <a:chOff x="12571984" y="3807925"/>
              <a:chExt cx="412369" cy="733582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4A226983-9D69-EA7A-0B60-D648C7D76E42}"/>
                  </a:ext>
                </a:extLst>
              </p:cNvPr>
              <p:cNvSpPr/>
              <p:nvPr/>
            </p:nvSpPr>
            <p:spPr>
              <a:xfrm>
                <a:off x="12778232" y="3807925"/>
                <a:ext cx="12700" cy="733582"/>
              </a:xfrm>
              <a:custGeom>
                <a:avLst/>
                <a:gdLst>
                  <a:gd name="connsiteX0" fmla="*/ 0 w 12700"/>
                  <a:gd name="connsiteY0" fmla="*/ 0 h 733582"/>
                  <a:gd name="connsiteX1" fmla="*/ 0 w 12700"/>
                  <a:gd name="connsiteY1" fmla="*/ 733583 h 733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33582">
                    <a:moveTo>
                      <a:pt x="0" y="0"/>
                    </a:moveTo>
                    <a:lnTo>
                      <a:pt x="0" y="733583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94598954-06F6-89B4-F065-8644555A3500}"/>
                  </a:ext>
                </a:extLst>
              </p:cNvPr>
              <p:cNvSpPr/>
              <p:nvPr/>
            </p:nvSpPr>
            <p:spPr>
              <a:xfrm>
                <a:off x="12673711" y="3807925"/>
                <a:ext cx="209042" cy="12689"/>
              </a:xfrm>
              <a:custGeom>
                <a:avLst/>
                <a:gdLst>
                  <a:gd name="connsiteX0" fmla="*/ 0 w 209042"/>
                  <a:gd name="connsiteY0" fmla="*/ 0 h 12689"/>
                  <a:gd name="connsiteX1" fmla="*/ 209042 w 209042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2" h="12689">
                    <a:moveTo>
                      <a:pt x="0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1D9791BF-7B3F-2726-ED2D-62ACE89AB451}"/>
                  </a:ext>
                </a:extLst>
              </p:cNvPr>
              <p:cNvSpPr/>
              <p:nvPr/>
            </p:nvSpPr>
            <p:spPr>
              <a:xfrm>
                <a:off x="12673711" y="4541507"/>
                <a:ext cx="209042" cy="12689"/>
              </a:xfrm>
              <a:custGeom>
                <a:avLst/>
                <a:gdLst>
                  <a:gd name="connsiteX0" fmla="*/ 0 w 209042"/>
                  <a:gd name="connsiteY0" fmla="*/ 0 h 12689"/>
                  <a:gd name="connsiteX1" fmla="*/ 209042 w 209042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2" h="12689">
                    <a:moveTo>
                      <a:pt x="0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0B5422EA-7290-5EA4-ADB4-30F1440794C0}"/>
                  </a:ext>
                </a:extLst>
              </p:cNvPr>
              <p:cNvSpPr/>
              <p:nvPr/>
            </p:nvSpPr>
            <p:spPr>
              <a:xfrm>
                <a:off x="12571984" y="4174653"/>
                <a:ext cx="412369" cy="12689"/>
              </a:xfrm>
              <a:custGeom>
                <a:avLst/>
                <a:gdLst>
                  <a:gd name="connsiteX0" fmla="*/ 0 w 412369"/>
                  <a:gd name="connsiteY0" fmla="*/ 0 h 12689"/>
                  <a:gd name="connsiteX1" fmla="*/ 412369 w 412369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369" h="12689">
                    <a:moveTo>
                      <a:pt x="0" y="0"/>
                    </a:moveTo>
                    <a:lnTo>
                      <a:pt x="412369" y="0"/>
                    </a:lnTo>
                  </a:path>
                </a:pathLst>
              </a:custGeom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9" name="Graphic 7">
              <a:extLst>
                <a:ext uri="{FF2B5EF4-FFF2-40B4-BE49-F238E27FC236}">
                  <a16:creationId xmlns:a16="http://schemas.microsoft.com/office/drawing/2014/main" id="{9F13B420-0533-C380-DEB5-542299864285}"/>
                </a:ext>
              </a:extLst>
            </p:cNvPr>
            <p:cNvGrpSpPr/>
            <p:nvPr/>
          </p:nvGrpSpPr>
          <p:grpSpPr>
            <a:xfrm>
              <a:off x="13847698" y="5168244"/>
              <a:ext cx="412369" cy="335257"/>
              <a:chOff x="13847698" y="5168244"/>
              <a:chExt cx="412369" cy="335257"/>
            </a:xfrm>
          </p:grpSpPr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71E74B87-7702-F3E6-1045-F9473D2BE22A}"/>
                  </a:ext>
                </a:extLst>
              </p:cNvPr>
              <p:cNvSpPr/>
              <p:nvPr/>
            </p:nvSpPr>
            <p:spPr>
              <a:xfrm>
                <a:off x="14053946" y="5168244"/>
                <a:ext cx="12700" cy="335257"/>
              </a:xfrm>
              <a:custGeom>
                <a:avLst/>
                <a:gdLst>
                  <a:gd name="connsiteX0" fmla="*/ 0 w 12700"/>
                  <a:gd name="connsiteY0" fmla="*/ 0 h 335257"/>
                  <a:gd name="connsiteX1" fmla="*/ 0 w 12700"/>
                  <a:gd name="connsiteY1" fmla="*/ 335258 h 33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335257">
                    <a:moveTo>
                      <a:pt x="0" y="0"/>
                    </a:moveTo>
                    <a:lnTo>
                      <a:pt x="0" y="335258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5EEF46A3-E32F-3EC9-7B26-9900212019DB}"/>
                  </a:ext>
                </a:extLst>
              </p:cNvPr>
              <p:cNvSpPr/>
              <p:nvPr/>
            </p:nvSpPr>
            <p:spPr>
              <a:xfrm>
                <a:off x="13949426" y="5168244"/>
                <a:ext cx="209041" cy="12689"/>
              </a:xfrm>
              <a:custGeom>
                <a:avLst/>
                <a:gdLst>
                  <a:gd name="connsiteX0" fmla="*/ 0 w 209041"/>
                  <a:gd name="connsiteY0" fmla="*/ 0 h 12689"/>
                  <a:gd name="connsiteX1" fmla="*/ 209042 w 209041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1" h="12689">
                    <a:moveTo>
                      <a:pt x="0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CDB399D5-F81E-4216-2ED5-C3133F673611}"/>
                  </a:ext>
                </a:extLst>
              </p:cNvPr>
              <p:cNvSpPr/>
              <p:nvPr/>
            </p:nvSpPr>
            <p:spPr>
              <a:xfrm>
                <a:off x="13949426" y="5503502"/>
                <a:ext cx="209041" cy="12689"/>
              </a:xfrm>
              <a:custGeom>
                <a:avLst/>
                <a:gdLst>
                  <a:gd name="connsiteX0" fmla="*/ 0 w 209041"/>
                  <a:gd name="connsiteY0" fmla="*/ 0 h 12689"/>
                  <a:gd name="connsiteX1" fmla="*/ 209042 w 209041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1" h="12689">
                    <a:moveTo>
                      <a:pt x="0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427606F6-39C9-3C1E-1D65-2EA8737AF9D3}"/>
                  </a:ext>
                </a:extLst>
              </p:cNvPr>
              <p:cNvSpPr/>
              <p:nvPr/>
            </p:nvSpPr>
            <p:spPr>
              <a:xfrm>
                <a:off x="13847698" y="5335873"/>
                <a:ext cx="412369" cy="12689"/>
              </a:xfrm>
              <a:custGeom>
                <a:avLst/>
                <a:gdLst>
                  <a:gd name="connsiteX0" fmla="*/ 0 w 412369"/>
                  <a:gd name="connsiteY0" fmla="*/ 0 h 12689"/>
                  <a:gd name="connsiteX1" fmla="*/ 412369 w 412369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369" h="12689">
                    <a:moveTo>
                      <a:pt x="0" y="0"/>
                    </a:moveTo>
                    <a:lnTo>
                      <a:pt x="412369" y="0"/>
                    </a:lnTo>
                  </a:path>
                </a:pathLst>
              </a:custGeom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98" name="Graphic 7">
              <a:extLst>
                <a:ext uri="{FF2B5EF4-FFF2-40B4-BE49-F238E27FC236}">
                  <a16:creationId xmlns:a16="http://schemas.microsoft.com/office/drawing/2014/main" id="{02FFF98A-54EE-756E-8836-97312AEBA685}"/>
                </a:ext>
              </a:extLst>
            </p:cNvPr>
            <p:cNvGrpSpPr/>
            <p:nvPr/>
          </p:nvGrpSpPr>
          <p:grpSpPr>
            <a:xfrm>
              <a:off x="13209905" y="3160504"/>
              <a:ext cx="412368" cy="29947"/>
              <a:chOff x="13209905" y="3160504"/>
              <a:chExt cx="412368" cy="29947"/>
            </a:xfrm>
          </p:grpSpPr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6C71A63A-D907-7224-534A-0F186B9B9FE2}"/>
                  </a:ext>
                </a:extLst>
              </p:cNvPr>
              <p:cNvSpPr/>
              <p:nvPr/>
            </p:nvSpPr>
            <p:spPr>
              <a:xfrm>
                <a:off x="13416026" y="3160504"/>
                <a:ext cx="12700" cy="29947"/>
              </a:xfrm>
              <a:custGeom>
                <a:avLst/>
                <a:gdLst>
                  <a:gd name="connsiteX0" fmla="*/ 0 w 12700"/>
                  <a:gd name="connsiteY0" fmla="*/ 0 h 29947"/>
                  <a:gd name="connsiteX1" fmla="*/ 0 w 12700"/>
                  <a:gd name="connsiteY1" fmla="*/ 29947 h 2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29947">
                    <a:moveTo>
                      <a:pt x="0" y="0"/>
                    </a:moveTo>
                    <a:lnTo>
                      <a:pt x="0" y="29947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7FD393FC-0224-A8A4-F477-67D288880646}"/>
                  </a:ext>
                </a:extLst>
              </p:cNvPr>
              <p:cNvSpPr/>
              <p:nvPr/>
            </p:nvSpPr>
            <p:spPr>
              <a:xfrm>
                <a:off x="13311505" y="3160504"/>
                <a:ext cx="209041" cy="12689"/>
              </a:xfrm>
              <a:custGeom>
                <a:avLst/>
                <a:gdLst>
                  <a:gd name="connsiteX0" fmla="*/ 0 w 209041"/>
                  <a:gd name="connsiteY0" fmla="*/ 0 h 12689"/>
                  <a:gd name="connsiteX1" fmla="*/ 209042 w 209041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1" h="12689">
                    <a:moveTo>
                      <a:pt x="0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84DDEEA3-A676-04A1-C1A9-943F9CA284AB}"/>
                  </a:ext>
                </a:extLst>
              </p:cNvPr>
              <p:cNvSpPr/>
              <p:nvPr/>
            </p:nvSpPr>
            <p:spPr>
              <a:xfrm>
                <a:off x="13311505" y="3190452"/>
                <a:ext cx="209041" cy="12689"/>
              </a:xfrm>
              <a:custGeom>
                <a:avLst/>
                <a:gdLst>
                  <a:gd name="connsiteX0" fmla="*/ 0 w 209041"/>
                  <a:gd name="connsiteY0" fmla="*/ 0 h 12689"/>
                  <a:gd name="connsiteX1" fmla="*/ 209042 w 209041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1" h="12689">
                    <a:moveTo>
                      <a:pt x="0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20F045FB-B3B3-695F-C3FC-06CB6E6B5DEC}"/>
                  </a:ext>
                </a:extLst>
              </p:cNvPr>
              <p:cNvSpPr/>
              <p:nvPr/>
            </p:nvSpPr>
            <p:spPr>
              <a:xfrm>
                <a:off x="13209905" y="3175478"/>
                <a:ext cx="412368" cy="12689"/>
              </a:xfrm>
              <a:custGeom>
                <a:avLst/>
                <a:gdLst>
                  <a:gd name="connsiteX0" fmla="*/ 0 w 412368"/>
                  <a:gd name="connsiteY0" fmla="*/ 0 h 12689"/>
                  <a:gd name="connsiteX1" fmla="*/ 412369 w 412368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368" h="12689">
                    <a:moveTo>
                      <a:pt x="0" y="0"/>
                    </a:moveTo>
                    <a:lnTo>
                      <a:pt x="412369" y="0"/>
                    </a:lnTo>
                  </a:path>
                </a:pathLst>
              </a:custGeom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07" name="Graphic 7">
              <a:extLst>
                <a:ext uri="{FF2B5EF4-FFF2-40B4-BE49-F238E27FC236}">
                  <a16:creationId xmlns:a16="http://schemas.microsoft.com/office/drawing/2014/main" id="{205F9F35-0E89-6F11-AD8C-BD98AD86092A}"/>
                </a:ext>
              </a:extLst>
            </p:cNvPr>
            <p:cNvGrpSpPr/>
            <p:nvPr/>
          </p:nvGrpSpPr>
          <p:grpSpPr>
            <a:xfrm>
              <a:off x="14485492" y="4264748"/>
              <a:ext cx="412369" cy="817968"/>
              <a:chOff x="14485492" y="4264748"/>
              <a:chExt cx="412369" cy="817968"/>
            </a:xfrm>
          </p:grpSpPr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401B89FC-642D-4D30-EAA5-B82ACD11E248}"/>
                  </a:ext>
                </a:extLst>
              </p:cNvPr>
              <p:cNvSpPr/>
              <p:nvPr/>
            </p:nvSpPr>
            <p:spPr>
              <a:xfrm>
                <a:off x="14691741" y="4264748"/>
                <a:ext cx="12700" cy="817968"/>
              </a:xfrm>
              <a:custGeom>
                <a:avLst/>
                <a:gdLst>
                  <a:gd name="connsiteX0" fmla="*/ -1 w 12700"/>
                  <a:gd name="connsiteY0" fmla="*/ 0 h 817968"/>
                  <a:gd name="connsiteX1" fmla="*/ -1 w 12700"/>
                  <a:gd name="connsiteY1" fmla="*/ 817968 h 81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817968">
                    <a:moveTo>
                      <a:pt x="-1" y="0"/>
                    </a:moveTo>
                    <a:lnTo>
                      <a:pt x="-1" y="817968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3CA4B792-B5B6-AA74-6343-DD520BB497B2}"/>
                  </a:ext>
                </a:extLst>
              </p:cNvPr>
              <p:cNvSpPr/>
              <p:nvPr/>
            </p:nvSpPr>
            <p:spPr>
              <a:xfrm>
                <a:off x="14587219" y="4264748"/>
                <a:ext cx="209042" cy="12689"/>
              </a:xfrm>
              <a:custGeom>
                <a:avLst/>
                <a:gdLst>
                  <a:gd name="connsiteX0" fmla="*/ 0 w 209042"/>
                  <a:gd name="connsiteY0" fmla="*/ 0 h 12689"/>
                  <a:gd name="connsiteX1" fmla="*/ 209043 w 209042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2" h="12689">
                    <a:moveTo>
                      <a:pt x="0" y="0"/>
                    </a:moveTo>
                    <a:lnTo>
                      <a:pt x="209043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6EDD6CCE-2A97-CAB0-0445-9CB29BC12AE6}"/>
                  </a:ext>
                </a:extLst>
              </p:cNvPr>
              <p:cNvSpPr/>
              <p:nvPr/>
            </p:nvSpPr>
            <p:spPr>
              <a:xfrm>
                <a:off x="14587219" y="5082717"/>
                <a:ext cx="209042" cy="12689"/>
              </a:xfrm>
              <a:custGeom>
                <a:avLst/>
                <a:gdLst>
                  <a:gd name="connsiteX0" fmla="*/ 0 w 209042"/>
                  <a:gd name="connsiteY0" fmla="*/ 0 h 12689"/>
                  <a:gd name="connsiteX1" fmla="*/ 209043 w 209042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2" h="12689">
                    <a:moveTo>
                      <a:pt x="0" y="0"/>
                    </a:moveTo>
                    <a:lnTo>
                      <a:pt x="209043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59DCD70D-44C9-BE87-9A74-59F446FE3BF1}"/>
                  </a:ext>
                </a:extLst>
              </p:cNvPr>
              <p:cNvSpPr/>
              <p:nvPr/>
            </p:nvSpPr>
            <p:spPr>
              <a:xfrm>
                <a:off x="14485492" y="4673733"/>
                <a:ext cx="412369" cy="12689"/>
              </a:xfrm>
              <a:custGeom>
                <a:avLst/>
                <a:gdLst>
                  <a:gd name="connsiteX0" fmla="*/ 0 w 412369"/>
                  <a:gd name="connsiteY0" fmla="*/ 0 h 12689"/>
                  <a:gd name="connsiteX1" fmla="*/ 412370 w 412369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369" h="12689">
                    <a:moveTo>
                      <a:pt x="0" y="0"/>
                    </a:moveTo>
                    <a:lnTo>
                      <a:pt x="412370" y="0"/>
                    </a:lnTo>
                  </a:path>
                </a:pathLst>
              </a:custGeom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15" name="Graphic 7">
              <a:extLst>
                <a:ext uri="{FF2B5EF4-FFF2-40B4-BE49-F238E27FC236}">
                  <a16:creationId xmlns:a16="http://schemas.microsoft.com/office/drawing/2014/main" id="{1FC28421-D3F6-1DDB-ED58-96898742AE24}"/>
                </a:ext>
              </a:extLst>
            </p:cNvPr>
            <p:cNvGrpSpPr/>
            <p:nvPr/>
          </p:nvGrpSpPr>
          <p:grpSpPr>
            <a:xfrm>
              <a:off x="15123414" y="4611808"/>
              <a:ext cx="412369" cy="365712"/>
              <a:chOff x="15123414" y="4611808"/>
              <a:chExt cx="412369" cy="365712"/>
            </a:xfrm>
          </p:grpSpPr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793C985F-422E-9CB5-F652-8A1D0E95F7F0}"/>
                  </a:ext>
                </a:extLst>
              </p:cNvPr>
              <p:cNvSpPr/>
              <p:nvPr/>
            </p:nvSpPr>
            <p:spPr>
              <a:xfrm>
                <a:off x="15329535" y="4611808"/>
                <a:ext cx="12700" cy="365712"/>
              </a:xfrm>
              <a:custGeom>
                <a:avLst/>
                <a:gdLst>
                  <a:gd name="connsiteX0" fmla="*/ 1 w 12700"/>
                  <a:gd name="connsiteY0" fmla="*/ 0 h 365712"/>
                  <a:gd name="connsiteX1" fmla="*/ 1 w 12700"/>
                  <a:gd name="connsiteY1" fmla="*/ 365713 h 36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365712">
                    <a:moveTo>
                      <a:pt x="1" y="0"/>
                    </a:moveTo>
                    <a:lnTo>
                      <a:pt x="1" y="365713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F400F405-3817-6DE9-6342-DB2919D99A9E}"/>
                  </a:ext>
                </a:extLst>
              </p:cNvPr>
              <p:cNvSpPr/>
              <p:nvPr/>
            </p:nvSpPr>
            <p:spPr>
              <a:xfrm>
                <a:off x="15225014" y="4611808"/>
                <a:ext cx="209042" cy="12689"/>
              </a:xfrm>
              <a:custGeom>
                <a:avLst/>
                <a:gdLst>
                  <a:gd name="connsiteX0" fmla="*/ -1 w 209042"/>
                  <a:gd name="connsiteY0" fmla="*/ 0 h 12689"/>
                  <a:gd name="connsiteX1" fmla="*/ 209042 w 209042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2" h="12689">
                    <a:moveTo>
                      <a:pt x="-1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9F050D9A-7424-8B62-F12A-DBEAC66F27C0}"/>
                  </a:ext>
                </a:extLst>
              </p:cNvPr>
              <p:cNvSpPr/>
              <p:nvPr/>
            </p:nvSpPr>
            <p:spPr>
              <a:xfrm>
                <a:off x="15225014" y="4977520"/>
                <a:ext cx="209042" cy="12689"/>
              </a:xfrm>
              <a:custGeom>
                <a:avLst/>
                <a:gdLst>
                  <a:gd name="connsiteX0" fmla="*/ -1 w 209042"/>
                  <a:gd name="connsiteY0" fmla="*/ 0 h 12689"/>
                  <a:gd name="connsiteX1" fmla="*/ 209042 w 209042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2" h="12689">
                    <a:moveTo>
                      <a:pt x="-1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CD40623B-453B-5781-FFA1-D2C6D7946CA9}"/>
                  </a:ext>
                </a:extLst>
              </p:cNvPr>
              <p:cNvSpPr/>
              <p:nvPr/>
            </p:nvSpPr>
            <p:spPr>
              <a:xfrm>
                <a:off x="15123414" y="4794664"/>
                <a:ext cx="412369" cy="12689"/>
              </a:xfrm>
              <a:custGeom>
                <a:avLst/>
                <a:gdLst>
                  <a:gd name="connsiteX0" fmla="*/ -1 w 412369"/>
                  <a:gd name="connsiteY0" fmla="*/ 0 h 12689"/>
                  <a:gd name="connsiteX1" fmla="*/ 412370 w 412369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369" h="12689">
                    <a:moveTo>
                      <a:pt x="-1" y="0"/>
                    </a:moveTo>
                    <a:lnTo>
                      <a:pt x="412370" y="0"/>
                    </a:lnTo>
                  </a:path>
                </a:pathLst>
              </a:custGeom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24" name="Graphic 7">
              <a:extLst>
                <a:ext uri="{FF2B5EF4-FFF2-40B4-BE49-F238E27FC236}">
                  <a16:creationId xmlns:a16="http://schemas.microsoft.com/office/drawing/2014/main" id="{CF62A5B8-EBA3-5261-4030-F4026B0717BC}"/>
                </a:ext>
              </a:extLst>
            </p:cNvPr>
            <p:cNvGrpSpPr/>
            <p:nvPr/>
          </p:nvGrpSpPr>
          <p:grpSpPr>
            <a:xfrm>
              <a:off x="15761208" y="6027834"/>
              <a:ext cx="412369" cy="566588"/>
              <a:chOff x="15761208" y="6027834"/>
              <a:chExt cx="412369" cy="566588"/>
            </a:xfrm>
          </p:grpSpPr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856D41C3-F2BA-5B3C-E772-268F6F2A8C47}"/>
                  </a:ext>
                </a:extLst>
              </p:cNvPr>
              <p:cNvSpPr/>
              <p:nvPr/>
            </p:nvSpPr>
            <p:spPr>
              <a:xfrm>
                <a:off x="15967456" y="6027834"/>
                <a:ext cx="12700" cy="566588"/>
              </a:xfrm>
              <a:custGeom>
                <a:avLst/>
                <a:gdLst>
                  <a:gd name="connsiteX0" fmla="*/ 0 w 12700"/>
                  <a:gd name="connsiteY0" fmla="*/ 0 h 566588"/>
                  <a:gd name="connsiteX1" fmla="*/ 0 w 12700"/>
                  <a:gd name="connsiteY1" fmla="*/ 566589 h 56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566588">
                    <a:moveTo>
                      <a:pt x="0" y="0"/>
                    </a:moveTo>
                    <a:lnTo>
                      <a:pt x="0" y="566589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1B2D2702-218D-C2A7-9A12-AA0C42362F00}"/>
                  </a:ext>
                </a:extLst>
              </p:cNvPr>
              <p:cNvSpPr/>
              <p:nvPr/>
            </p:nvSpPr>
            <p:spPr>
              <a:xfrm>
                <a:off x="15862935" y="6027834"/>
                <a:ext cx="209042" cy="12689"/>
              </a:xfrm>
              <a:custGeom>
                <a:avLst/>
                <a:gdLst>
                  <a:gd name="connsiteX0" fmla="*/ 1 w 209042"/>
                  <a:gd name="connsiteY0" fmla="*/ 0 h 12689"/>
                  <a:gd name="connsiteX1" fmla="*/ 209042 w 209042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2" h="12689">
                    <a:moveTo>
                      <a:pt x="1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BCA1EADD-1A3D-311C-550D-81110143CF72}"/>
                  </a:ext>
                </a:extLst>
              </p:cNvPr>
              <p:cNvSpPr/>
              <p:nvPr/>
            </p:nvSpPr>
            <p:spPr>
              <a:xfrm>
                <a:off x="15862935" y="6594422"/>
                <a:ext cx="209042" cy="12689"/>
              </a:xfrm>
              <a:custGeom>
                <a:avLst/>
                <a:gdLst>
                  <a:gd name="connsiteX0" fmla="*/ 1 w 209042"/>
                  <a:gd name="connsiteY0" fmla="*/ 0 h 12689"/>
                  <a:gd name="connsiteX1" fmla="*/ 209042 w 209042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42" h="12689">
                    <a:moveTo>
                      <a:pt x="1" y="0"/>
                    </a:moveTo>
                    <a:lnTo>
                      <a:pt x="209042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9ABD7F93-CFC0-F0D6-DB62-EE982CFF7855}"/>
                  </a:ext>
                </a:extLst>
              </p:cNvPr>
              <p:cNvSpPr/>
              <p:nvPr/>
            </p:nvSpPr>
            <p:spPr>
              <a:xfrm>
                <a:off x="15761208" y="6311065"/>
                <a:ext cx="412369" cy="12689"/>
              </a:xfrm>
              <a:custGeom>
                <a:avLst/>
                <a:gdLst>
                  <a:gd name="connsiteX0" fmla="*/ 0 w 412369"/>
                  <a:gd name="connsiteY0" fmla="*/ 0 h 12689"/>
                  <a:gd name="connsiteX1" fmla="*/ 412369 w 412369"/>
                  <a:gd name="connsiteY1" fmla="*/ 0 h 1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369" h="12689">
                    <a:moveTo>
                      <a:pt x="0" y="0"/>
                    </a:moveTo>
                    <a:lnTo>
                      <a:pt x="412369" y="0"/>
                    </a:lnTo>
                  </a:path>
                </a:pathLst>
              </a:custGeom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8DAA66CE-49C6-A76B-FAC0-E2A798D9E048}"/>
              </a:ext>
            </a:extLst>
          </p:cNvPr>
          <p:cNvSpPr txBox="1"/>
          <p:nvPr/>
        </p:nvSpPr>
        <p:spPr>
          <a:xfrm>
            <a:off x="3829523" y="7618212"/>
            <a:ext cx="1960491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Tumor FFPE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(n=77)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13F7EFF3-8517-CB2C-646A-D0A8D24A63C6}"/>
              </a:ext>
            </a:extLst>
          </p:cNvPr>
          <p:cNvGrpSpPr/>
          <p:nvPr/>
        </p:nvGrpSpPr>
        <p:grpSpPr>
          <a:xfrm>
            <a:off x="2146110" y="2778155"/>
            <a:ext cx="489312" cy="4789343"/>
            <a:chOff x="2202170" y="2441273"/>
            <a:chExt cx="489312" cy="4789343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1ADCD109-0883-BBEA-8182-464A0E933DE4}"/>
                </a:ext>
              </a:extLst>
            </p:cNvPr>
            <p:cNvSpPr txBox="1"/>
            <p:nvPr/>
          </p:nvSpPr>
          <p:spPr>
            <a:xfrm>
              <a:off x="2202170" y="2441273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0FF125D4-AABD-A7C6-0EEE-D5F211E42FA1}"/>
                </a:ext>
              </a:extLst>
            </p:cNvPr>
            <p:cNvSpPr txBox="1"/>
            <p:nvPr/>
          </p:nvSpPr>
          <p:spPr>
            <a:xfrm>
              <a:off x="2202170" y="2889430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3D02A7C-0B79-BB3D-D4C2-5C6C80139B16}"/>
                </a:ext>
              </a:extLst>
            </p:cNvPr>
            <p:cNvSpPr txBox="1"/>
            <p:nvPr/>
          </p:nvSpPr>
          <p:spPr>
            <a:xfrm>
              <a:off x="2202170" y="3337587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6E6E60C5-BBE0-1EA4-14CD-9EB9F3BF7CDF}"/>
                </a:ext>
              </a:extLst>
            </p:cNvPr>
            <p:cNvSpPr txBox="1"/>
            <p:nvPr/>
          </p:nvSpPr>
          <p:spPr>
            <a:xfrm>
              <a:off x="2202170" y="3785744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B28E6F5-9CCB-40E7-656C-BDC51BADD9F6}"/>
                </a:ext>
              </a:extLst>
            </p:cNvPr>
            <p:cNvSpPr txBox="1"/>
            <p:nvPr/>
          </p:nvSpPr>
          <p:spPr>
            <a:xfrm>
              <a:off x="2202170" y="4233901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ED7BE75F-13EF-6851-5FC2-47B9BA9E107E}"/>
                </a:ext>
              </a:extLst>
            </p:cNvPr>
            <p:cNvSpPr txBox="1"/>
            <p:nvPr/>
          </p:nvSpPr>
          <p:spPr>
            <a:xfrm>
              <a:off x="2202170" y="4682058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D5C85011-38E4-9421-00B2-8A34E09C26D2}"/>
                </a:ext>
              </a:extLst>
            </p:cNvPr>
            <p:cNvSpPr txBox="1"/>
            <p:nvPr/>
          </p:nvSpPr>
          <p:spPr>
            <a:xfrm>
              <a:off x="2202170" y="5130215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74093121-5CC6-3570-4E14-F99D2D1F3D13}"/>
                </a:ext>
              </a:extLst>
            </p:cNvPr>
            <p:cNvSpPr txBox="1"/>
            <p:nvPr/>
          </p:nvSpPr>
          <p:spPr>
            <a:xfrm>
              <a:off x="2202170" y="5578372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A64C16A3-EC95-0A92-A947-36081D031C95}"/>
                </a:ext>
              </a:extLst>
            </p:cNvPr>
            <p:cNvSpPr txBox="1"/>
            <p:nvPr/>
          </p:nvSpPr>
          <p:spPr>
            <a:xfrm>
              <a:off x="2202170" y="6026529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E499860E-4904-8C29-C6EC-8CD12F5021EF}"/>
                </a:ext>
              </a:extLst>
            </p:cNvPr>
            <p:cNvSpPr txBox="1"/>
            <p:nvPr/>
          </p:nvSpPr>
          <p:spPr>
            <a:xfrm>
              <a:off x="2202170" y="6922839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4361775C-A15A-E39E-22F0-DB1D01F2FCC5}"/>
                </a:ext>
              </a:extLst>
            </p:cNvPr>
            <p:cNvSpPr txBox="1"/>
            <p:nvPr/>
          </p:nvSpPr>
          <p:spPr>
            <a:xfrm>
              <a:off x="2202170" y="6474686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249" name="TextBox 248">
            <a:extLst>
              <a:ext uri="{FF2B5EF4-FFF2-40B4-BE49-F238E27FC236}">
                <a16:creationId xmlns:a16="http://schemas.microsoft.com/office/drawing/2014/main" id="{7DF2E067-ECA1-E6DF-5B7C-0D894184F729}"/>
              </a:ext>
            </a:extLst>
          </p:cNvPr>
          <p:cNvSpPr txBox="1"/>
          <p:nvPr/>
        </p:nvSpPr>
        <p:spPr>
          <a:xfrm rot="16200000">
            <a:off x="1326265" y="5032855"/>
            <a:ext cx="1213431" cy="3077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TIL, 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7E9ECADF-7145-8D41-E21D-0277F02CFE7A}"/>
              </a:ext>
            </a:extLst>
          </p:cNvPr>
          <p:cNvGrpSpPr/>
          <p:nvPr/>
        </p:nvGrpSpPr>
        <p:grpSpPr>
          <a:xfrm>
            <a:off x="8352037" y="2778155"/>
            <a:ext cx="489312" cy="4789343"/>
            <a:chOff x="2202170" y="2441273"/>
            <a:chExt cx="489312" cy="4789343"/>
          </a:xfrm>
        </p:grpSpPr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EA7EAB03-4284-7E96-4B85-4E6DC9F04C04}"/>
                </a:ext>
              </a:extLst>
            </p:cNvPr>
            <p:cNvSpPr txBox="1"/>
            <p:nvPr/>
          </p:nvSpPr>
          <p:spPr>
            <a:xfrm>
              <a:off x="2202170" y="2441273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0B22841-FEEA-24B1-3B90-C6568A1A90CA}"/>
                </a:ext>
              </a:extLst>
            </p:cNvPr>
            <p:cNvSpPr txBox="1"/>
            <p:nvPr/>
          </p:nvSpPr>
          <p:spPr>
            <a:xfrm>
              <a:off x="2202170" y="3188201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7273EA78-98E4-CBDF-D5A5-EEE8E0F433E7}"/>
                </a:ext>
              </a:extLst>
            </p:cNvPr>
            <p:cNvSpPr txBox="1"/>
            <p:nvPr/>
          </p:nvSpPr>
          <p:spPr>
            <a:xfrm>
              <a:off x="2202170" y="3935129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0A31172-5A23-3172-B0B4-5D9C7D53EC8E}"/>
                </a:ext>
              </a:extLst>
            </p:cNvPr>
            <p:cNvSpPr txBox="1"/>
            <p:nvPr/>
          </p:nvSpPr>
          <p:spPr>
            <a:xfrm>
              <a:off x="2202170" y="4682057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73010709-EFCE-C71D-E80C-7528C86D1D83}"/>
                </a:ext>
              </a:extLst>
            </p:cNvPr>
            <p:cNvSpPr txBox="1"/>
            <p:nvPr/>
          </p:nvSpPr>
          <p:spPr>
            <a:xfrm>
              <a:off x="2202170" y="6922839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–10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0E8876D2-C3C4-6BA7-3081-BE4EF882A8A7}"/>
                </a:ext>
              </a:extLst>
            </p:cNvPr>
            <p:cNvSpPr txBox="1"/>
            <p:nvPr/>
          </p:nvSpPr>
          <p:spPr>
            <a:xfrm>
              <a:off x="2202170" y="5428985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B2DE5192-6EDC-DD92-6BAA-412106B17DCA}"/>
                </a:ext>
              </a:extLst>
            </p:cNvPr>
            <p:cNvSpPr txBox="1"/>
            <p:nvPr/>
          </p:nvSpPr>
          <p:spPr>
            <a:xfrm>
              <a:off x="2202170" y="6175913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B35B2A7B-522E-0C84-7130-CB6C2904F806}"/>
              </a:ext>
            </a:extLst>
          </p:cNvPr>
          <p:cNvSpPr txBox="1"/>
          <p:nvPr/>
        </p:nvSpPr>
        <p:spPr>
          <a:xfrm rot="16200000">
            <a:off x="7498465" y="5032855"/>
            <a:ext cx="1213431" cy="3077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 cell, 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816628B9-7343-EA05-8E17-433E88ADA797}"/>
              </a:ext>
            </a:extLst>
          </p:cNvPr>
          <p:cNvGrpSpPr/>
          <p:nvPr/>
        </p:nvGrpSpPr>
        <p:grpSpPr>
          <a:xfrm>
            <a:off x="9256413" y="7618211"/>
            <a:ext cx="6990558" cy="307777"/>
            <a:chOff x="9352665" y="7281329"/>
            <a:chExt cx="6990558" cy="307777"/>
          </a:xfrm>
        </p:grpSpPr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0C113DAD-DBC6-1025-E2E8-88945F144AE1}"/>
                </a:ext>
              </a:extLst>
            </p:cNvPr>
            <p:cNvSpPr txBox="1"/>
            <p:nvPr/>
          </p:nvSpPr>
          <p:spPr>
            <a:xfrm>
              <a:off x="15089355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A60ACF1D-8569-EAE6-55C7-1F614277C326}"/>
                </a:ext>
              </a:extLst>
            </p:cNvPr>
            <p:cNvSpPr txBox="1"/>
            <p:nvPr/>
          </p:nvSpPr>
          <p:spPr>
            <a:xfrm>
              <a:off x="15589608" y="7281329"/>
              <a:ext cx="753615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MRC5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CE205BDA-8444-5C12-39B3-CEB8A99AFD7C}"/>
                </a:ext>
              </a:extLst>
            </p:cNvPr>
            <p:cNvSpPr txBox="1"/>
            <p:nvPr/>
          </p:nvSpPr>
          <p:spPr>
            <a:xfrm>
              <a:off x="13814535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8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51DD161D-D84B-735C-BC9F-32486A504C67}"/>
                </a:ext>
              </a:extLst>
            </p:cNvPr>
            <p:cNvSpPr txBox="1"/>
            <p:nvPr/>
          </p:nvSpPr>
          <p:spPr>
            <a:xfrm>
              <a:off x="14451945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9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BD9D839D-B426-06D2-C2D3-1EB16132C008}"/>
                </a:ext>
              </a:extLst>
            </p:cNvPr>
            <p:cNvSpPr txBox="1"/>
            <p:nvPr/>
          </p:nvSpPr>
          <p:spPr>
            <a:xfrm>
              <a:off x="12539715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6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3AF1503A-3DA9-2434-7A6B-5A4764C73C7D}"/>
                </a:ext>
              </a:extLst>
            </p:cNvPr>
            <p:cNvSpPr txBox="1"/>
            <p:nvPr/>
          </p:nvSpPr>
          <p:spPr>
            <a:xfrm>
              <a:off x="13177125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7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215F9C32-3257-7DC0-CC0E-FDC3C0299574}"/>
                </a:ext>
              </a:extLst>
            </p:cNvPr>
            <p:cNvSpPr txBox="1"/>
            <p:nvPr/>
          </p:nvSpPr>
          <p:spPr>
            <a:xfrm>
              <a:off x="11264895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39E3D016-98F1-092A-0448-66668D5F78CC}"/>
                </a:ext>
              </a:extLst>
            </p:cNvPr>
            <p:cNvSpPr txBox="1"/>
            <p:nvPr/>
          </p:nvSpPr>
          <p:spPr>
            <a:xfrm>
              <a:off x="11902305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5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C120E471-A564-EFCC-0D83-4D4D7C2E5655}"/>
                </a:ext>
              </a:extLst>
            </p:cNvPr>
            <p:cNvSpPr txBox="1"/>
            <p:nvPr/>
          </p:nvSpPr>
          <p:spPr>
            <a:xfrm>
              <a:off x="9990075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D87E970-D794-7F1F-E6A0-A06ECB05E777}"/>
                </a:ext>
              </a:extLst>
            </p:cNvPr>
            <p:cNvSpPr txBox="1"/>
            <p:nvPr/>
          </p:nvSpPr>
          <p:spPr>
            <a:xfrm>
              <a:off x="10627485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B40E6EC5-C0E4-C839-D4AB-B7C05378EFBF}"/>
                </a:ext>
              </a:extLst>
            </p:cNvPr>
            <p:cNvSpPr txBox="1"/>
            <p:nvPr/>
          </p:nvSpPr>
          <p:spPr>
            <a:xfrm>
              <a:off x="9352665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E8834F04-1007-E7FA-32CA-D472569E58D5}"/>
              </a:ext>
            </a:extLst>
          </p:cNvPr>
          <p:cNvSpPr txBox="1"/>
          <p:nvPr/>
        </p:nvSpPr>
        <p:spPr>
          <a:xfrm>
            <a:off x="11475232" y="8027286"/>
            <a:ext cx="24127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Tumor Fragments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itle 282">
            <a:extLst>
              <a:ext uri="{FF2B5EF4-FFF2-40B4-BE49-F238E27FC236}">
                <a16:creationId xmlns:a16="http://schemas.microsoft.com/office/drawing/2014/main" id="{D20F13B6-D0E0-4F89-73C4-CDCB3007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17246600" cy="1143000"/>
          </a:xfrm>
        </p:spPr>
        <p:txBody>
          <a:bodyPr/>
          <a:lstStyle/>
          <a:p>
            <a:pPr algn="ctr"/>
            <a:r>
              <a:rPr lang="en-US" sz="4000" b="0" dirty="0">
                <a:latin typeface="Impact"/>
              </a:rPr>
              <a:t>dPCR can discern tumor heterogeneity</a:t>
            </a:r>
          </a:p>
        </p:txBody>
      </p:sp>
    </p:spTree>
    <p:extLst>
      <p:ext uri="{BB962C8B-B14F-4D97-AF65-F5344CB8AC3E}">
        <p14:creationId xmlns:p14="http://schemas.microsoft.com/office/powerpoint/2010/main" val="160193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AACC9-321E-BCAE-371A-3781ED87E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011255-FAAF-9841-0896-D6BD683EB2D6}"/>
              </a:ext>
            </a:extLst>
          </p:cNvPr>
          <p:cNvSpPr txBox="1"/>
          <p:nvPr/>
        </p:nvSpPr>
        <p:spPr>
          <a:xfrm>
            <a:off x="742738" y="8503920"/>
            <a:ext cx="142448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543550" algn="l"/>
              </a:tabLst>
            </a:pPr>
            <a:r>
              <a:rPr lang="en-U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dPCR, digital polymerase chain reaction; TRBC, T-cell receptor beta chain.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FDC7BD-A872-AE16-D242-B6189F0F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17246600" cy="1143000"/>
          </a:xfrm>
        </p:spPr>
        <p:txBody>
          <a:bodyPr/>
          <a:lstStyle/>
          <a:p>
            <a:pPr algn="ctr"/>
            <a:r>
              <a:rPr lang="en-US" sz="4000" b="0" dirty="0">
                <a:latin typeface="Impact"/>
              </a:rPr>
              <a:t>Can dPCR assess reactivity of tumor fragments?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2E62AF-3BDA-0185-37D8-ECE9DCA9773E}"/>
              </a:ext>
            </a:extLst>
          </p:cNvPr>
          <p:cNvSpPr txBox="1"/>
          <p:nvPr/>
        </p:nvSpPr>
        <p:spPr>
          <a:xfrm>
            <a:off x="726180" y="1742149"/>
            <a:ext cx="1683564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Tumor-reactivity profiling of tumor fragments dissected from the same tumor sample using dPCR</a:t>
            </a:r>
          </a:p>
        </p:txBody>
      </p:sp>
      <p:grpSp>
        <p:nvGrpSpPr>
          <p:cNvPr id="14" name="Graphic 11">
            <a:extLst>
              <a:ext uri="{FF2B5EF4-FFF2-40B4-BE49-F238E27FC236}">
                <a16:creationId xmlns:a16="http://schemas.microsoft.com/office/drawing/2014/main" id="{81C65A77-C6B6-1F76-ABA1-A8A08729DD04}"/>
              </a:ext>
            </a:extLst>
          </p:cNvPr>
          <p:cNvGrpSpPr/>
          <p:nvPr/>
        </p:nvGrpSpPr>
        <p:grpSpPr>
          <a:xfrm>
            <a:off x="3232183" y="4286316"/>
            <a:ext cx="12260834" cy="3125561"/>
            <a:chOff x="2733421" y="3945353"/>
            <a:chExt cx="12260834" cy="3125561"/>
          </a:xfrm>
          <a:solidFill>
            <a:schemeClr val="accent2"/>
          </a:solidFill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AA79BC-52DD-8E93-D1B2-340FE70D2AB1}"/>
                </a:ext>
              </a:extLst>
            </p:cNvPr>
            <p:cNvSpPr/>
            <p:nvPr/>
          </p:nvSpPr>
          <p:spPr>
            <a:xfrm>
              <a:off x="2733421" y="5848150"/>
              <a:ext cx="269367" cy="1222637"/>
            </a:xfrm>
            <a:custGeom>
              <a:avLst/>
              <a:gdLst>
                <a:gd name="connsiteX0" fmla="*/ 0 w 269367"/>
                <a:gd name="connsiteY0" fmla="*/ 0 h 1222637"/>
                <a:gd name="connsiteX1" fmla="*/ 269367 w 269367"/>
                <a:gd name="connsiteY1" fmla="*/ 0 h 1222637"/>
                <a:gd name="connsiteX2" fmla="*/ 269367 w 269367"/>
                <a:gd name="connsiteY2" fmla="*/ 1222638 h 1222637"/>
                <a:gd name="connsiteX3" fmla="*/ 0 w 269367"/>
                <a:gd name="connsiteY3" fmla="*/ 1222638 h 122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1222637">
                  <a:moveTo>
                    <a:pt x="0" y="0"/>
                  </a:moveTo>
                  <a:lnTo>
                    <a:pt x="269367" y="0"/>
                  </a:lnTo>
                  <a:lnTo>
                    <a:pt x="269367" y="1222638"/>
                  </a:lnTo>
                  <a:lnTo>
                    <a:pt x="0" y="1222638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486EA1E-C307-780D-93A9-44C0F2CD9A84}"/>
                </a:ext>
              </a:extLst>
            </p:cNvPr>
            <p:cNvSpPr/>
            <p:nvPr/>
          </p:nvSpPr>
          <p:spPr>
            <a:xfrm>
              <a:off x="4232402" y="5143500"/>
              <a:ext cx="269366" cy="1927288"/>
            </a:xfrm>
            <a:custGeom>
              <a:avLst/>
              <a:gdLst>
                <a:gd name="connsiteX0" fmla="*/ 0 w 269366"/>
                <a:gd name="connsiteY0" fmla="*/ 0 h 1927288"/>
                <a:gd name="connsiteX1" fmla="*/ 269367 w 269366"/>
                <a:gd name="connsiteY1" fmla="*/ 0 h 1927288"/>
                <a:gd name="connsiteX2" fmla="*/ 269367 w 269366"/>
                <a:gd name="connsiteY2" fmla="*/ 1927288 h 1927288"/>
                <a:gd name="connsiteX3" fmla="*/ 0 w 269366"/>
                <a:gd name="connsiteY3" fmla="*/ 1927288 h 192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6" h="1927288">
                  <a:moveTo>
                    <a:pt x="0" y="0"/>
                  </a:moveTo>
                  <a:lnTo>
                    <a:pt x="269367" y="0"/>
                  </a:lnTo>
                  <a:lnTo>
                    <a:pt x="269367" y="1927288"/>
                  </a:lnTo>
                  <a:lnTo>
                    <a:pt x="0" y="1927288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78D452A-5892-DD62-88EA-E24E6AF24D88}"/>
                </a:ext>
              </a:extLst>
            </p:cNvPr>
            <p:cNvSpPr/>
            <p:nvPr/>
          </p:nvSpPr>
          <p:spPr>
            <a:xfrm>
              <a:off x="5731256" y="5361760"/>
              <a:ext cx="269366" cy="1709028"/>
            </a:xfrm>
            <a:custGeom>
              <a:avLst/>
              <a:gdLst>
                <a:gd name="connsiteX0" fmla="*/ 0 w 269366"/>
                <a:gd name="connsiteY0" fmla="*/ 0 h 1709028"/>
                <a:gd name="connsiteX1" fmla="*/ 269367 w 269366"/>
                <a:gd name="connsiteY1" fmla="*/ 0 h 1709028"/>
                <a:gd name="connsiteX2" fmla="*/ 269367 w 269366"/>
                <a:gd name="connsiteY2" fmla="*/ 1709028 h 1709028"/>
                <a:gd name="connsiteX3" fmla="*/ 0 w 269366"/>
                <a:gd name="connsiteY3" fmla="*/ 1709028 h 170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6" h="1709028">
                  <a:moveTo>
                    <a:pt x="0" y="0"/>
                  </a:moveTo>
                  <a:lnTo>
                    <a:pt x="269367" y="0"/>
                  </a:lnTo>
                  <a:lnTo>
                    <a:pt x="269367" y="1709028"/>
                  </a:lnTo>
                  <a:lnTo>
                    <a:pt x="0" y="1709028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E69D733-783F-6BE7-FC45-2B9A01AD5AA1}"/>
                </a:ext>
              </a:extLst>
            </p:cNvPr>
            <p:cNvSpPr/>
            <p:nvPr/>
          </p:nvSpPr>
          <p:spPr>
            <a:xfrm>
              <a:off x="7230236" y="5004549"/>
              <a:ext cx="269367" cy="2066238"/>
            </a:xfrm>
            <a:custGeom>
              <a:avLst/>
              <a:gdLst>
                <a:gd name="connsiteX0" fmla="*/ 0 w 269367"/>
                <a:gd name="connsiteY0" fmla="*/ 0 h 2066238"/>
                <a:gd name="connsiteX1" fmla="*/ 269367 w 269367"/>
                <a:gd name="connsiteY1" fmla="*/ 0 h 2066238"/>
                <a:gd name="connsiteX2" fmla="*/ 269367 w 269367"/>
                <a:gd name="connsiteY2" fmla="*/ 2066239 h 2066238"/>
                <a:gd name="connsiteX3" fmla="*/ 0 w 269367"/>
                <a:gd name="connsiteY3" fmla="*/ 2066239 h 206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2066238">
                  <a:moveTo>
                    <a:pt x="0" y="0"/>
                  </a:moveTo>
                  <a:lnTo>
                    <a:pt x="269367" y="0"/>
                  </a:lnTo>
                  <a:lnTo>
                    <a:pt x="269367" y="2066239"/>
                  </a:lnTo>
                  <a:lnTo>
                    <a:pt x="0" y="2066239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982D3D0-CEC0-2E2B-90CA-7B311CCE1603}"/>
                </a:ext>
              </a:extLst>
            </p:cNvPr>
            <p:cNvSpPr/>
            <p:nvPr/>
          </p:nvSpPr>
          <p:spPr>
            <a:xfrm>
              <a:off x="8729218" y="5752344"/>
              <a:ext cx="269367" cy="1318443"/>
            </a:xfrm>
            <a:custGeom>
              <a:avLst/>
              <a:gdLst>
                <a:gd name="connsiteX0" fmla="*/ 0 w 269367"/>
                <a:gd name="connsiteY0" fmla="*/ 0 h 1318443"/>
                <a:gd name="connsiteX1" fmla="*/ 269368 w 269367"/>
                <a:gd name="connsiteY1" fmla="*/ 0 h 1318443"/>
                <a:gd name="connsiteX2" fmla="*/ 269368 w 269367"/>
                <a:gd name="connsiteY2" fmla="*/ 1318444 h 1318443"/>
                <a:gd name="connsiteX3" fmla="*/ 0 w 269367"/>
                <a:gd name="connsiteY3" fmla="*/ 1318444 h 131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1318443">
                  <a:moveTo>
                    <a:pt x="0" y="0"/>
                  </a:moveTo>
                  <a:lnTo>
                    <a:pt x="269368" y="0"/>
                  </a:lnTo>
                  <a:lnTo>
                    <a:pt x="269368" y="1318444"/>
                  </a:lnTo>
                  <a:lnTo>
                    <a:pt x="0" y="1318444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6CCD9F3-4F8A-D170-2F68-B64123A7A77B}"/>
                </a:ext>
              </a:extLst>
            </p:cNvPr>
            <p:cNvSpPr/>
            <p:nvPr/>
          </p:nvSpPr>
          <p:spPr>
            <a:xfrm>
              <a:off x="10228072" y="3945353"/>
              <a:ext cx="269367" cy="3125435"/>
            </a:xfrm>
            <a:custGeom>
              <a:avLst/>
              <a:gdLst>
                <a:gd name="connsiteX0" fmla="*/ 0 w 269367"/>
                <a:gd name="connsiteY0" fmla="*/ 0 h 3125435"/>
                <a:gd name="connsiteX1" fmla="*/ 269367 w 269367"/>
                <a:gd name="connsiteY1" fmla="*/ 0 h 3125435"/>
                <a:gd name="connsiteX2" fmla="*/ 269367 w 269367"/>
                <a:gd name="connsiteY2" fmla="*/ 3125435 h 3125435"/>
                <a:gd name="connsiteX3" fmla="*/ 0 w 269367"/>
                <a:gd name="connsiteY3" fmla="*/ 3125435 h 312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3125435">
                  <a:moveTo>
                    <a:pt x="0" y="0"/>
                  </a:moveTo>
                  <a:lnTo>
                    <a:pt x="269367" y="0"/>
                  </a:lnTo>
                  <a:lnTo>
                    <a:pt x="269367" y="3125435"/>
                  </a:lnTo>
                  <a:lnTo>
                    <a:pt x="0" y="3125435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F70F81C-5D79-5ED0-9B3A-4DE61A294977}"/>
                </a:ext>
              </a:extLst>
            </p:cNvPr>
            <p:cNvSpPr/>
            <p:nvPr/>
          </p:nvSpPr>
          <p:spPr>
            <a:xfrm>
              <a:off x="11727053" y="6095723"/>
              <a:ext cx="269367" cy="975191"/>
            </a:xfrm>
            <a:custGeom>
              <a:avLst/>
              <a:gdLst>
                <a:gd name="connsiteX0" fmla="*/ 0 w 269367"/>
                <a:gd name="connsiteY0" fmla="*/ 0 h 975191"/>
                <a:gd name="connsiteX1" fmla="*/ 269367 w 269367"/>
                <a:gd name="connsiteY1" fmla="*/ 0 h 975191"/>
                <a:gd name="connsiteX2" fmla="*/ 269367 w 269367"/>
                <a:gd name="connsiteY2" fmla="*/ 975192 h 975191"/>
                <a:gd name="connsiteX3" fmla="*/ 0 w 269367"/>
                <a:gd name="connsiteY3" fmla="*/ 975192 h 97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975191">
                  <a:moveTo>
                    <a:pt x="0" y="0"/>
                  </a:moveTo>
                  <a:lnTo>
                    <a:pt x="269367" y="0"/>
                  </a:lnTo>
                  <a:lnTo>
                    <a:pt x="269367" y="975192"/>
                  </a:lnTo>
                  <a:lnTo>
                    <a:pt x="0" y="975192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66E3C15-5D55-1F73-8E74-5FB29E7B356F}"/>
                </a:ext>
              </a:extLst>
            </p:cNvPr>
            <p:cNvSpPr/>
            <p:nvPr/>
          </p:nvSpPr>
          <p:spPr>
            <a:xfrm>
              <a:off x="13226034" y="5688135"/>
              <a:ext cx="269367" cy="1382779"/>
            </a:xfrm>
            <a:custGeom>
              <a:avLst/>
              <a:gdLst>
                <a:gd name="connsiteX0" fmla="*/ 1 w 269367"/>
                <a:gd name="connsiteY0" fmla="*/ 0 h 1382779"/>
                <a:gd name="connsiteX1" fmla="*/ 269367 w 269367"/>
                <a:gd name="connsiteY1" fmla="*/ 0 h 1382779"/>
                <a:gd name="connsiteX2" fmla="*/ 269367 w 269367"/>
                <a:gd name="connsiteY2" fmla="*/ 1382780 h 1382779"/>
                <a:gd name="connsiteX3" fmla="*/ 1 w 269367"/>
                <a:gd name="connsiteY3" fmla="*/ 1382780 h 138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1382779">
                  <a:moveTo>
                    <a:pt x="1" y="0"/>
                  </a:moveTo>
                  <a:lnTo>
                    <a:pt x="269367" y="0"/>
                  </a:lnTo>
                  <a:lnTo>
                    <a:pt x="269367" y="1382780"/>
                  </a:lnTo>
                  <a:lnTo>
                    <a:pt x="1" y="138278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B8FA920-3157-33E5-46D8-BF66B9E013E1}"/>
                </a:ext>
              </a:extLst>
            </p:cNvPr>
            <p:cNvSpPr/>
            <p:nvPr/>
          </p:nvSpPr>
          <p:spPr>
            <a:xfrm>
              <a:off x="14724888" y="5294632"/>
              <a:ext cx="269367" cy="1776155"/>
            </a:xfrm>
            <a:custGeom>
              <a:avLst/>
              <a:gdLst>
                <a:gd name="connsiteX0" fmla="*/ -1 w 269367"/>
                <a:gd name="connsiteY0" fmla="*/ 0 h 1776155"/>
                <a:gd name="connsiteX1" fmla="*/ 269366 w 269367"/>
                <a:gd name="connsiteY1" fmla="*/ 0 h 1776155"/>
                <a:gd name="connsiteX2" fmla="*/ 269366 w 269367"/>
                <a:gd name="connsiteY2" fmla="*/ 1776156 h 1776155"/>
                <a:gd name="connsiteX3" fmla="*/ -1 w 269367"/>
                <a:gd name="connsiteY3" fmla="*/ 1776156 h 177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1776155">
                  <a:moveTo>
                    <a:pt x="-1" y="0"/>
                  </a:moveTo>
                  <a:lnTo>
                    <a:pt x="269366" y="0"/>
                  </a:lnTo>
                  <a:lnTo>
                    <a:pt x="269366" y="1776156"/>
                  </a:lnTo>
                  <a:lnTo>
                    <a:pt x="-1" y="177615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aphic 11">
            <a:extLst>
              <a:ext uri="{FF2B5EF4-FFF2-40B4-BE49-F238E27FC236}">
                <a16:creationId xmlns:a16="http://schemas.microsoft.com/office/drawing/2014/main" id="{0A1EE2F8-4135-A2C5-8CA1-80863114D44C}"/>
              </a:ext>
            </a:extLst>
          </p:cNvPr>
          <p:cNvGrpSpPr/>
          <p:nvPr/>
        </p:nvGrpSpPr>
        <p:grpSpPr>
          <a:xfrm>
            <a:off x="3590323" y="6283650"/>
            <a:ext cx="12260961" cy="1128227"/>
            <a:chOff x="3091561" y="5942687"/>
            <a:chExt cx="12260961" cy="1128227"/>
          </a:xfrm>
          <a:solidFill>
            <a:schemeClr val="accent4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801FE2C-4F56-19AE-1E75-2BCCACA811AC}"/>
                </a:ext>
              </a:extLst>
            </p:cNvPr>
            <p:cNvSpPr/>
            <p:nvPr/>
          </p:nvSpPr>
          <p:spPr>
            <a:xfrm>
              <a:off x="3091561" y="6295964"/>
              <a:ext cx="269366" cy="774823"/>
            </a:xfrm>
            <a:custGeom>
              <a:avLst/>
              <a:gdLst>
                <a:gd name="connsiteX0" fmla="*/ 0 w 269366"/>
                <a:gd name="connsiteY0" fmla="*/ 0 h 774823"/>
                <a:gd name="connsiteX1" fmla="*/ 269367 w 269366"/>
                <a:gd name="connsiteY1" fmla="*/ 0 h 774823"/>
                <a:gd name="connsiteX2" fmla="*/ 269367 w 269366"/>
                <a:gd name="connsiteY2" fmla="*/ 774824 h 774823"/>
                <a:gd name="connsiteX3" fmla="*/ 0 w 269366"/>
                <a:gd name="connsiteY3" fmla="*/ 774824 h 77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6" h="774823">
                  <a:moveTo>
                    <a:pt x="0" y="0"/>
                  </a:moveTo>
                  <a:lnTo>
                    <a:pt x="269367" y="0"/>
                  </a:lnTo>
                  <a:lnTo>
                    <a:pt x="269367" y="774824"/>
                  </a:lnTo>
                  <a:lnTo>
                    <a:pt x="0" y="774824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7F3E202-3726-BBEC-ADE3-57AA6AF2EF85}"/>
                </a:ext>
              </a:extLst>
            </p:cNvPr>
            <p:cNvSpPr/>
            <p:nvPr/>
          </p:nvSpPr>
          <p:spPr>
            <a:xfrm>
              <a:off x="4590542" y="6340758"/>
              <a:ext cx="269366" cy="730029"/>
            </a:xfrm>
            <a:custGeom>
              <a:avLst/>
              <a:gdLst>
                <a:gd name="connsiteX0" fmla="*/ 0 w 269366"/>
                <a:gd name="connsiteY0" fmla="*/ 0 h 730029"/>
                <a:gd name="connsiteX1" fmla="*/ 269367 w 269366"/>
                <a:gd name="connsiteY1" fmla="*/ 0 h 730029"/>
                <a:gd name="connsiteX2" fmla="*/ 269367 w 269366"/>
                <a:gd name="connsiteY2" fmla="*/ 730030 h 730029"/>
                <a:gd name="connsiteX3" fmla="*/ 0 w 269366"/>
                <a:gd name="connsiteY3" fmla="*/ 730030 h 73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6" h="730029">
                  <a:moveTo>
                    <a:pt x="0" y="0"/>
                  </a:moveTo>
                  <a:lnTo>
                    <a:pt x="269367" y="0"/>
                  </a:lnTo>
                  <a:lnTo>
                    <a:pt x="269367" y="730030"/>
                  </a:lnTo>
                  <a:lnTo>
                    <a:pt x="0" y="73003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9CB7C43-8477-D249-14A5-8D70ED70AA1A}"/>
                </a:ext>
              </a:extLst>
            </p:cNvPr>
            <p:cNvSpPr/>
            <p:nvPr/>
          </p:nvSpPr>
          <p:spPr>
            <a:xfrm>
              <a:off x="6089523" y="6357508"/>
              <a:ext cx="269366" cy="713279"/>
            </a:xfrm>
            <a:custGeom>
              <a:avLst/>
              <a:gdLst>
                <a:gd name="connsiteX0" fmla="*/ 0 w 269366"/>
                <a:gd name="connsiteY0" fmla="*/ 0 h 713279"/>
                <a:gd name="connsiteX1" fmla="*/ 269367 w 269366"/>
                <a:gd name="connsiteY1" fmla="*/ 0 h 713279"/>
                <a:gd name="connsiteX2" fmla="*/ 269367 w 269366"/>
                <a:gd name="connsiteY2" fmla="*/ 713279 h 713279"/>
                <a:gd name="connsiteX3" fmla="*/ 0 w 269366"/>
                <a:gd name="connsiteY3" fmla="*/ 713279 h 71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6" h="713279">
                  <a:moveTo>
                    <a:pt x="0" y="0"/>
                  </a:moveTo>
                  <a:lnTo>
                    <a:pt x="269367" y="0"/>
                  </a:lnTo>
                  <a:lnTo>
                    <a:pt x="269367" y="713279"/>
                  </a:lnTo>
                  <a:lnTo>
                    <a:pt x="0" y="713279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61DA8A0-C55E-C14F-8C16-61AF18A6024A}"/>
                </a:ext>
              </a:extLst>
            </p:cNvPr>
            <p:cNvSpPr/>
            <p:nvPr/>
          </p:nvSpPr>
          <p:spPr>
            <a:xfrm>
              <a:off x="7588377" y="6218431"/>
              <a:ext cx="269367" cy="852483"/>
            </a:xfrm>
            <a:custGeom>
              <a:avLst/>
              <a:gdLst>
                <a:gd name="connsiteX0" fmla="*/ 0 w 269367"/>
                <a:gd name="connsiteY0" fmla="*/ 0 h 852483"/>
                <a:gd name="connsiteX1" fmla="*/ 269367 w 269367"/>
                <a:gd name="connsiteY1" fmla="*/ 0 h 852483"/>
                <a:gd name="connsiteX2" fmla="*/ 269367 w 269367"/>
                <a:gd name="connsiteY2" fmla="*/ 852484 h 852483"/>
                <a:gd name="connsiteX3" fmla="*/ 0 w 269367"/>
                <a:gd name="connsiteY3" fmla="*/ 852484 h 85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852483">
                  <a:moveTo>
                    <a:pt x="0" y="0"/>
                  </a:moveTo>
                  <a:lnTo>
                    <a:pt x="269367" y="0"/>
                  </a:lnTo>
                  <a:lnTo>
                    <a:pt x="269367" y="852484"/>
                  </a:lnTo>
                  <a:lnTo>
                    <a:pt x="0" y="852484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6F1EEBD-002A-E314-9915-6BFF10770EF1}"/>
                </a:ext>
              </a:extLst>
            </p:cNvPr>
            <p:cNvSpPr/>
            <p:nvPr/>
          </p:nvSpPr>
          <p:spPr>
            <a:xfrm>
              <a:off x="9087358" y="6379461"/>
              <a:ext cx="269367" cy="691326"/>
            </a:xfrm>
            <a:custGeom>
              <a:avLst/>
              <a:gdLst>
                <a:gd name="connsiteX0" fmla="*/ 0 w 269367"/>
                <a:gd name="connsiteY0" fmla="*/ 0 h 691326"/>
                <a:gd name="connsiteX1" fmla="*/ 269367 w 269367"/>
                <a:gd name="connsiteY1" fmla="*/ 0 h 691326"/>
                <a:gd name="connsiteX2" fmla="*/ 269367 w 269367"/>
                <a:gd name="connsiteY2" fmla="*/ 691327 h 691326"/>
                <a:gd name="connsiteX3" fmla="*/ 0 w 269367"/>
                <a:gd name="connsiteY3" fmla="*/ 691327 h 69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691326">
                  <a:moveTo>
                    <a:pt x="0" y="0"/>
                  </a:moveTo>
                  <a:lnTo>
                    <a:pt x="269367" y="0"/>
                  </a:lnTo>
                  <a:lnTo>
                    <a:pt x="269367" y="691327"/>
                  </a:lnTo>
                  <a:lnTo>
                    <a:pt x="0" y="691327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DB8570F-76F4-5939-75A6-BE632C5644C9}"/>
                </a:ext>
              </a:extLst>
            </p:cNvPr>
            <p:cNvSpPr/>
            <p:nvPr/>
          </p:nvSpPr>
          <p:spPr>
            <a:xfrm>
              <a:off x="10586339" y="5942687"/>
              <a:ext cx="269367" cy="1128100"/>
            </a:xfrm>
            <a:custGeom>
              <a:avLst/>
              <a:gdLst>
                <a:gd name="connsiteX0" fmla="*/ 0 w 269367"/>
                <a:gd name="connsiteY0" fmla="*/ 0 h 1128100"/>
                <a:gd name="connsiteX1" fmla="*/ 269367 w 269367"/>
                <a:gd name="connsiteY1" fmla="*/ 0 h 1128100"/>
                <a:gd name="connsiteX2" fmla="*/ 269367 w 269367"/>
                <a:gd name="connsiteY2" fmla="*/ 1128101 h 1128100"/>
                <a:gd name="connsiteX3" fmla="*/ 0 w 269367"/>
                <a:gd name="connsiteY3" fmla="*/ 1128101 h 112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1128100">
                  <a:moveTo>
                    <a:pt x="0" y="0"/>
                  </a:moveTo>
                  <a:lnTo>
                    <a:pt x="269367" y="0"/>
                  </a:lnTo>
                  <a:lnTo>
                    <a:pt x="269367" y="1128101"/>
                  </a:lnTo>
                  <a:lnTo>
                    <a:pt x="0" y="1128101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4CDC83D-4888-05DD-86A0-AA391CC1A908}"/>
                </a:ext>
              </a:extLst>
            </p:cNvPr>
            <p:cNvSpPr/>
            <p:nvPr/>
          </p:nvSpPr>
          <p:spPr>
            <a:xfrm>
              <a:off x="12085193" y="6406490"/>
              <a:ext cx="269367" cy="664297"/>
            </a:xfrm>
            <a:custGeom>
              <a:avLst/>
              <a:gdLst>
                <a:gd name="connsiteX0" fmla="*/ 0 w 269367"/>
                <a:gd name="connsiteY0" fmla="*/ 0 h 664297"/>
                <a:gd name="connsiteX1" fmla="*/ 269368 w 269367"/>
                <a:gd name="connsiteY1" fmla="*/ 0 h 664297"/>
                <a:gd name="connsiteX2" fmla="*/ 269368 w 269367"/>
                <a:gd name="connsiteY2" fmla="*/ 664298 h 664297"/>
                <a:gd name="connsiteX3" fmla="*/ 0 w 269367"/>
                <a:gd name="connsiteY3" fmla="*/ 664298 h 66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664297">
                  <a:moveTo>
                    <a:pt x="0" y="0"/>
                  </a:moveTo>
                  <a:lnTo>
                    <a:pt x="269368" y="0"/>
                  </a:lnTo>
                  <a:lnTo>
                    <a:pt x="269368" y="664298"/>
                  </a:lnTo>
                  <a:lnTo>
                    <a:pt x="0" y="664298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A209F22-26C4-2914-7064-73921DBDA156}"/>
                </a:ext>
              </a:extLst>
            </p:cNvPr>
            <p:cNvSpPr/>
            <p:nvPr/>
          </p:nvSpPr>
          <p:spPr>
            <a:xfrm>
              <a:off x="13584173" y="6053594"/>
              <a:ext cx="269367" cy="1017193"/>
            </a:xfrm>
            <a:custGeom>
              <a:avLst/>
              <a:gdLst>
                <a:gd name="connsiteX0" fmla="*/ 0 w 269367"/>
                <a:gd name="connsiteY0" fmla="*/ 0 h 1017193"/>
                <a:gd name="connsiteX1" fmla="*/ 269366 w 269367"/>
                <a:gd name="connsiteY1" fmla="*/ 0 h 1017193"/>
                <a:gd name="connsiteX2" fmla="*/ 269366 w 269367"/>
                <a:gd name="connsiteY2" fmla="*/ 1017194 h 1017193"/>
                <a:gd name="connsiteX3" fmla="*/ 0 w 269367"/>
                <a:gd name="connsiteY3" fmla="*/ 1017194 h 101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1017193">
                  <a:moveTo>
                    <a:pt x="0" y="0"/>
                  </a:moveTo>
                  <a:lnTo>
                    <a:pt x="269366" y="0"/>
                  </a:lnTo>
                  <a:lnTo>
                    <a:pt x="269366" y="1017194"/>
                  </a:lnTo>
                  <a:lnTo>
                    <a:pt x="0" y="1017194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DCF4426-3A70-16FD-0B87-1A90AAB7680A}"/>
                </a:ext>
              </a:extLst>
            </p:cNvPr>
            <p:cNvSpPr/>
            <p:nvPr/>
          </p:nvSpPr>
          <p:spPr>
            <a:xfrm>
              <a:off x="15083155" y="6132776"/>
              <a:ext cx="269367" cy="938011"/>
            </a:xfrm>
            <a:custGeom>
              <a:avLst/>
              <a:gdLst>
                <a:gd name="connsiteX0" fmla="*/ 0 w 269367"/>
                <a:gd name="connsiteY0" fmla="*/ 0 h 938011"/>
                <a:gd name="connsiteX1" fmla="*/ 269367 w 269367"/>
                <a:gd name="connsiteY1" fmla="*/ 0 h 938011"/>
                <a:gd name="connsiteX2" fmla="*/ 269367 w 269367"/>
                <a:gd name="connsiteY2" fmla="*/ 938011 h 938011"/>
                <a:gd name="connsiteX3" fmla="*/ 0 w 269367"/>
                <a:gd name="connsiteY3" fmla="*/ 938011 h 93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938011">
                  <a:moveTo>
                    <a:pt x="0" y="0"/>
                  </a:moveTo>
                  <a:lnTo>
                    <a:pt x="269367" y="0"/>
                  </a:lnTo>
                  <a:lnTo>
                    <a:pt x="269367" y="938011"/>
                  </a:lnTo>
                  <a:lnTo>
                    <a:pt x="0" y="938011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Graphic 11">
            <a:extLst>
              <a:ext uri="{FF2B5EF4-FFF2-40B4-BE49-F238E27FC236}">
                <a16:creationId xmlns:a16="http://schemas.microsoft.com/office/drawing/2014/main" id="{CD890FDC-B508-69C5-B372-99C44A444498}"/>
              </a:ext>
            </a:extLst>
          </p:cNvPr>
          <p:cNvGrpSpPr/>
          <p:nvPr/>
        </p:nvGrpSpPr>
        <p:grpSpPr>
          <a:xfrm>
            <a:off x="3948590" y="2976501"/>
            <a:ext cx="12260834" cy="4435376"/>
            <a:chOff x="3449828" y="2635538"/>
            <a:chExt cx="12260834" cy="4435376"/>
          </a:xfrm>
          <a:solidFill>
            <a:schemeClr val="accent3"/>
          </a:solidFill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47D9FBA-B65D-82B4-4EBB-279E64B6BF20}"/>
                </a:ext>
              </a:extLst>
            </p:cNvPr>
            <p:cNvSpPr/>
            <p:nvPr/>
          </p:nvSpPr>
          <p:spPr>
            <a:xfrm>
              <a:off x="3449828" y="4050803"/>
              <a:ext cx="269366" cy="3020111"/>
            </a:xfrm>
            <a:custGeom>
              <a:avLst/>
              <a:gdLst>
                <a:gd name="connsiteX0" fmla="*/ 0 w 269366"/>
                <a:gd name="connsiteY0" fmla="*/ 0 h 3020111"/>
                <a:gd name="connsiteX1" fmla="*/ 269367 w 269366"/>
                <a:gd name="connsiteY1" fmla="*/ 0 h 3020111"/>
                <a:gd name="connsiteX2" fmla="*/ 269367 w 269366"/>
                <a:gd name="connsiteY2" fmla="*/ 3020112 h 3020111"/>
                <a:gd name="connsiteX3" fmla="*/ 0 w 269366"/>
                <a:gd name="connsiteY3" fmla="*/ 3020112 h 302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6" h="3020111">
                  <a:moveTo>
                    <a:pt x="0" y="0"/>
                  </a:moveTo>
                  <a:lnTo>
                    <a:pt x="269367" y="0"/>
                  </a:lnTo>
                  <a:lnTo>
                    <a:pt x="269367" y="3020112"/>
                  </a:lnTo>
                  <a:lnTo>
                    <a:pt x="0" y="3020112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EA97040-C99A-B79F-1099-9DDF2DF95046}"/>
                </a:ext>
              </a:extLst>
            </p:cNvPr>
            <p:cNvSpPr/>
            <p:nvPr/>
          </p:nvSpPr>
          <p:spPr>
            <a:xfrm>
              <a:off x="4948682" y="3297551"/>
              <a:ext cx="269366" cy="3773236"/>
            </a:xfrm>
            <a:custGeom>
              <a:avLst/>
              <a:gdLst>
                <a:gd name="connsiteX0" fmla="*/ 0 w 269366"/>
                <a:gd name="connsiteY0" fmla="*/ 0 h 3773236"/>
                <a:gd name="connsiteX1" fmla="*/ 269367 w 269366"/>
                <a:gd name="connsiteY1" fmla="*/ 0 h 3773236"/>
                <a:gd name="connsiteX2" fmla="*/ 269367 w 269366"/>
                <a:gd name="connsiteY2" fmla="*/ 3773237 h 3773236"/>
                <a:gd name="connsiteX3" fmla="*/ 0 w 269366"/>
                <a:gd name="connsiteY3" fmla="*/ 3773237 h 377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6" h="3773236">
                  <a:moveTo>
                    <a:pt x="0" y="0"/>
                  </a:moveTo>
                  <a:lnTo>
                    <a:pt x="269367" y="0"/>
                  </a:lnTo>
                  <a:lnTo>
                    <a:pt x="269367" y="3773237"/>
                  </a:lnTo>
                  <a:lnTo>
                    <a:pt x="0" y="3773237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D788483-DEE3-C2A0-475B-D1AC60954199}"/>
                </a:ext>
              </a:extLst>
            </p:cNvPr>
            <p:cNvSpPr/>
            <p:nvPr/>
          </p:nvSpPr>
          <p:spPr>
            <a:xfrm>
              <a:off x="6447663" y="2746952"/>
              <a:ext cx="269366" cy="4323962"/>
            </a:xfrm>
            <a:custGeom>
              <a:avLst/>
              <a:gdLst>
                <a:gd name="connsiteX0" fmla="*/ 0 w 269366"/>
                <a:gd name="connsiteY0" fmla="*/ 0 h 4323962"/>
                <a:gd name="connsiteX1" fmla="*/ 269367 w 269366"/>
                <a:gd name="connsiteY1" fmla="*/ 0 h 4323962"/>
                <a:gd name="connsiteX2" fmla="*/ 269367 w 269366"/>
                <a:gd name="connsiteY2" fmla="*/ 4323963 h 4323962"/>
                <a:gd name="connsiteX3" fmla="*/ 0 w 269366"/>
                <a:gd name="connsiteY3" fmla="*/ 4323963 h 432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6" h="4323962">
                  <a:moveTo>
                    <a:pt x="0" y="0"/>
                  </a:moveTo>
                  <a:lnTo>
                    <a:pt x="269367" y="0"/>
                  </a:lnTo>
                  <a:lnTo>
                    <a:pt x="269367" y="4323963"/>
                  </a:lnTo>
                  <a:lnTo>
                    <a:pt x="0" y="4323963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FD50496-1BED-A2E1-C7AD-8682521A2D37}"/>
                </a:ext>
              </a:extLst>
            </p:cNvPr>
            <p:cNvSpPr/>
            <p:nvPr/>
          </p:nvSpPr>
          <p:spPr>
            <a:xfrm>
              <a:off x="7946644" y="2746952"/>
              <a:ext cx="269367" cy="4323962"/>
            </a:xfrm>
            <a:custGeom>
              <a:avLst/>
              <a:gdLst>
                <a:gd name="connsiteX0" fmla="*/ 0 w 269367"/>
                <a:gd name="connsiteY0" fmla="*/ 0 h 4323962"/>
                <a:gd name="connsiteX1" fmla="*/ 269367 w 269367"/>
                <a:gd name="connsiteY1" fmla="*/ 0 h 4323962"/>
                <a:gd name="connsiteX2" fmla="*/ 269367 w 269367"/>
                <a:gd name="connsiteY2" fmla="*/ 4323963 h 4323962"/>
                <a:gd name="connsiteX3" fmla="*/ 0 w 269367"/>
                <a:gd name="connsiteY3" fmla="*/ 4323963 h 432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4323962">
                  <a:moveTo>
                    <a:pt x="0" y="0"/>
                  </a:moveTo>
                  <a:lnTo>
                    <a:pt x="269367" y="0"/>
                  </a:lnTo>
                  <a:lnTo>
                    <a:pt x="269367" y="4323963"/>
                  </a:lnTo>
                  <a:lnTo>
                    <a:pt x="0" y="4323963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CA23C1E-F4F6-3E50-2E2E-B85BE6379BCD}"/>
                </a:ext>
              </a:extLst>
            </p:cNvPr>
            <p:cNvSpPr/>
            <p:nvPr/>
          </p:nvSpPr>
          <p:spPr>
            <a:xfrm>
              <a:off x="9445498" y="3969717"/>
              <a:ext cx="269367" cy="3101071"/>
            </a:xfrm>
            <a:custGeom>
              <a:avLst/>
              <a:gdLst>
                <a:gd name="connsiteX0" fmla="*/ 0 w 269367"/>
                <a:gd name="connsiteY0" fmla="*/ 0 h 3101071"/>
                <a:gd name="connsiteX1" fmla="*/ 269367 w 269367"/>
                <a:gd name="connsiteY1" fmla="*/ 0 h 3101071"/>
                <a:gd name="connsiteX2" fmla="*/ 269367 w 269367"/>
                <a:gd name="connsiteY2" fmla="*/ 3101071 h 3101071"/>
                <a:gd name="connsiteX3" fmla="*/ 0 w 269367"/>
                <a:gd name="connsiteY3" fmla="*/ 3101071 h 310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3101071">
                  <a:moveTo>
                    <a:pt x="0" y="0"/>
                  </a:moveTo>
                  <a:lnTo>
                    <a:pt x="269367" y="0"/>
                  </a:lnTo>
                  <a:lnTo>
                    <a:pt x="269367" y="3101071"/>
                  </a:lnTo>
                  <a:lnTo>
                    <a:pt x="0" y="3101071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C4CD560-3E9D-F928-001B-726249867078}"/>
                </a:ext>
              </a:extLst>
            </p:cNvPr>
            <p:cNvSpPr/>
            <p:nvPr/>
          </p:nvSpPr>
          <p:spPr>
            <a:xfrm>
              <a:off x="10944479" y="3945353"/>
              <a:ext cx="269367" cy="3125435"/>
            </a:xfrm>
            <a:custGeom>
              <a:avLst/>
              <a:gdLst>
                <a:gd name="connsiteX0" fmla="*/ 0 w 269367"/>
                <a:gd name="connsiteY0" fmla="*/ 0 h 3125435"/>
                <a:gd name="connsiteX1" fmla="*/ 269368 w 269367"/>
                <a:gd name="connsiteY1" fmla="*/ 0 h 3125435"/>
                <a:gd name="connsiteX2" fmla="*/ 269368 w 269367"/>
                <a:gd name="connsiteY2" fmla="*/ 3125435 h 3125435"/>
                <a:gd name="connsiteX3" fmla="*/ 0 w 269367"/>
                <a:gd name="connsiteY3" fmla="*/ 3125435 h 312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3125435">
                  <a:moveTo>
                    <a:pt x="0" y="0"/>
                  </a:moveTo>
                  <a:lnTo>
                    <a:pt x="269368" y="0"/>
                  </a:lnTo>
                  <a:lnTo>
                    <a:pt x="269368" y="3125435"/>
                  </a:lnTo>
                  <a:lnTo>
                    <a:pt x="0" y="3125435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B34B2E7-0903-04A7-BBEF-D066DB80CC4C}"/>
                </a:ext>
              </a:extLst>
            </p:cNvPr>
            <p:cNvSpPr/>
            <p:nvPr/>
          </p:nvSpPr>
          <p:spPr>
            <a:xfrm>
              <a:off x="12443460" y="4610539"/>
              <a:ext cx="269367" cy="2460249"/>
            </a:xfrm>
            <a:custGeom>
              <a:avLst/>
              <a:gdLst>
                <a:gd name="connsiteX0" fmla="*/ 0 w 269367"/>
                <a:gd name="connsiteY0" fmla="*/ 0 h 2460249"/>
                <a:gd name="connsiteX1" fmla="*/ 269367 w 269367"/>
                <a:gd name="connsiteY1" fmla="*/ 0 h 2460249"/>
                <a:gd name="connsiteX2" fmla="*/ 269367 w 269367"/>
                <a:gd name="connsiteY2" fmla="*/ 2460249 h 2460249"/>
                <a:gd name="connsiteX3" fmla="*/ 0 w 269367"/>
                <a:gd name="connsiteY3" fmla="*/ 2460249 h 246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2460249">
                  <a:moveTo>
                    <a:pt x="0" y="0"/>
                  </a:moveTo>
                  <a:lnTo>
                    <a:pt x="269367" y="0"/>
                  </a:lnTo>
                  <a:lnTo>
                    <a:pt x="269367" y="2460249"/>
                  </a:lnTo>
                  <a:lnTo>
                    <a:pt x="0" y="2460249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1F7B5C9-1B3A-BEE6-730B-CB6EDC377804}"/>
                </a:ext>
              </a:extLst>
            </p:cNvPr>
            <p:cNvSpPr/>
            <p:nvPr/>
          </p:nvSpPr>
          <p:spPr>
            <a:xfrm>
              <a:off x="13942314" y="2635538"/>
              <a:ext cx="269367" cy="4435250"/>
            </a:xfrm>
            <a:custGeom>
              <a:avLst/>
              <a:gdLst>
                <a:gd name="connsiteX0" fmla="*/ -1 w 269367"/>
                <a:gd name="connsiteY0" fmla="*/ 0 h 4435250"/>
                <a:gd name="connsiteX1" fmla="*/ 269366 w 269367"/>
                <a:gd name="connsiteY1" fmla="*/ 0 h 4435250"/>
                <a:gd name="connsiteX2" fmla="*/ 269366 w 269367"/>
                <a:gd name="connsiteY2" fmla="*/ 4435250 h 4435250"/>
                <a:gd name="connsiteX3" fmla="*/ -1 w 269367"/>
                <a:gd name="connsiteY3" fmla="*/ 4435250 h 443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4435250">
                  <a:moveTo>
                    <a:pt x="-1" y="0"/>
                  </a:moveTo>
                  <a:lnTo>
                    <a:pt x="269366" y="0"/>
                  </a:lnTo>
                  <a:lnTo>
                    <a:pt x="269366" y="4435250"/>
                  </a:lnTo>
                  <a:lnTo>
                    <a:pt x="-1" y="443525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2851128-3B58-44E7-50E1-7F3F607AEF89}"/>
                </a:ext>
              </a:extLst>
            </p:cNvPr>
            <p:cNvSpPr/>
            <p:nvPr/>
          </p:nvSpPr>
          <p:spPr>
            <a:xfrm>
              <a:off x="15441294" y="3796631"/>
              <a:ext cx="269367" cy="3274156"/>
            </a:xfrm>
            <a:custGeom>
              <a:avLst/>
              <a:gdLst>
                <a:gd name="connsiteX0" fmla="*/ 0 w 269367"/>
                <a:gd name="connsiteY0" fmla="*/ 0 h 3274156"/>
                <a:gd name="connsiteX1" fmla="*/ 269366 w 269367"/>
                <a:gd name="connsiteY1" fmla="*/ 0 h 3274156"/>
                <a:gd name="connsiteX2" fmla="*/ 269366 w 269367"/>
                <a:gd name="connsiteY2" fmla="*/ 3274157 h 3274156"/>
                <a:gd name="connsiteX3" fmla="*/ 0 w 269367"/>
                <a:gd name="connsiteY3" fmla="*/ 3274157 h 327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67" h="3274156">
                  <a:moveTo>
                    <a:pt x="0" y="0"/>
                  </a:moveTo>
                  <a:lnTo>
                    <a:pt x="269366" y="0"/>
                  </a:lnTo>
                  <a:lnTo>
                    <a:pt x="269366" y="3274157"/>
                  </a:lnTo>
                  <a:lnTo>
                    <a:pt x="0" y="3274157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5B48FF1-9243-9422-46B7-F019BFB23186}"/>
              </a:ext>
            </a:extLst>
          </p:cNvPr>
          <p:cNvGrpSpPr/>
          <p:nvPr/>
        </p:nvGrpSpPr>
        <p:grpSpPr>
          <a:xfrm>
            <a:off x="2736121" y="2940589"/>
            <a:ext cx="13813281" cy="4627243"/>
            <a:chOff x="2237359" y="2599626"/>
            <a:chExt cx="13813281" cy="4627243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14E6C3A-9859-6E39-6928-DC58B19294E8}"/>
                </a:ext>
              </a:extLst>
            </p:cNvPr>
            <p:cNvSpPr/>
            <p:nvPr/>
          </p:nvSpPr>
          <p:spPr>
            <a:xfrm>
              <a:off x="2393442" y="2599626"/>
              <a:ext cx="13657198" cy="4471161"/>
            </a:xfrm>
            <a:custGeom>
              <a:avLst/>
              <a:gdLst>
                <a:gd name="connsiteX0" fmla="*/ 0 w 13657198"/>
                <a:gd name="connsiteY0" fmla="*/ 0 h 4471161"/>
                <a:gd name="connsiteX1" fmla="*/ 0 w 13657198"/>
                <a:gd name="connsiteY1" fmla="*/ 4471162 h 4471161"/>
                <a:gd name="connsiteX2" fmla="*/ 13657198 w 13657198"/>
                <a:gd name="connsiteY2" fmla="*/ 4471162 h 447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57198" h="4471161">
                  <a:moveTo>
                    <a:pt x="0" y="0"/>
                  </a:moveTo>
                  <a:lnTo>
                    <a:pt x="0" y="4471162"/>
                  </a:lnTo>
                  <a:lnTo>
                    <a:pt x="13657198" y="4471162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AB5893DB-C938-4485-60DD-075576AB01D3}"/>
                </a:ext>
              </a:extLst>
            </p:cNvPr>
            <p:cNvSpPr/>
            <p:nvPr/>
          </p:nvSpPr>
          <p:spPr>
            <a:xfrm>
              <a:off x="2237359" y="2599626"/>
              <a:ext cx="156083" cy="0"/>
            </a:xfrm>
            <a:custGeom>
              <a:avLst/>
              <a:gdLst>
                <a:gd name="connsiteX0" fmla="*/ 0 w 156083"/>
                <a:gd name="connsiteY0" fmla="*/ 0 h 12689"/>
                <a:gd name="connsiteX1" fmla="*/ 156083 w 156083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083" h="12689">
                  <a:moveTo>
                    <a:pt x="0" y="0"/>
                  </a:moveTo>
                  <a:lnTo>
                    <a:pt x="156083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CD385C0-0DA6-77EC-F685-A52F3B73143E}"/>
                </a:ext>
              </a:extLst>
            </p:cNvPr>
            <p:cNvSpPr/>
            <p:nvPr/>
          </p:nvSpPr>
          <p:spPr>
            <a:xfrm>
              <a:off x="2237359" y="4090013"/>
              <a:ext cx="156083" cy="0"/>
            </a:xfrm>
            <a:custGeom>
              <a:avLst/>
              <a:gdLst>
                <a:gd name="connsiteX0" fmla="*/ 0 w 156083"/>
                <a:gd name="connsiteY0" fmla="*/ 0 h 12689"/>
                <a:gd name="connsiteX1" fmla="*/ 156083 w 156083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083" h="12689">
                  <a:moveTo>
                    <a:pt x="0" y="0"/>
                  </a:moveTo>
                  <a:lnTo>
                    <a:pt x="156083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FA3B069-B39F-FFFD-4185-E4FD2F2A6D01}"/>
                </a:ext>
              </a:extLst>
            </p:cNvPr>
            <p:cNvSpPr/>
            <p:nvPr/>
          </p:nvSpPr>
          <p:spPr>
            <a:xfrm>
              <a:off x="2237359" y="5580401"/>
              <a:ext cx="156083" cy="0"/>
            </a:xfrm>
            <a:custGeom>
              <a:avLst/>
              <a:gdLst>
                <a:gd name="connsiteX0" fmla="*/ 0 w 156083"/>
                <a:gd name="connsiteY0" fmla="*/ 0 h 12689"/>
                <a:gd name="connsiteX1" fmla="*/ 156083 w 156083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083" h="12689">
                  <a:moveTo>
                    <a:pt x="0" y="0"/>
                  </a:moveTo>
                  <a:lnTo>
                    <a:pt x="156083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8638465-7E49-96D9-2B4B-71F7F5D7412E}"/>
                </a:ext>
              </a:extLst>
            </p:cNvPr>
            <p:cNvSpPr/>
            <p:nvPr/>
          </p:nvSpPr>
          <p:spPr>
            <a:xfrm>
              <a:off x="2237359" y="7070788"/>
              <a:ext cx="156083" cy="0"/>
            </a:xfrm>
            <a:custGeom>
              <a:avLst/>
              <a:gdLst>
                <a:gd name="connsiteX0" fmla="*/ 0 w 156083"/>
                <a:gd name="connsiteY0" fmla="*/ 0 h 12689"/>
                <a:gd name="connsiteX1" fmla="*/ 156083 w 156083"/>
                <a:gd name="connsiteY1" fmla="*/ 0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083" h="12689">
                  <a:moveTo>
                    <a:pt x="0" y="0"/>
                  </a:moveTo>
                  <a:lnTo>
                    <a:pt x="156083" y="0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C5081AB-1668-7B3D-B6D6-5C267F60E703}"/>
                </a:ext>
              </a:extLst>
            </p:cNvPr>
            <p:cNvSpPr/>
            <p:nvPr/>
          </p:nvSpPr>
          <p:spPr>
            <a:xfrm>
              <a:off x="3226308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F4DE40F-F8C6-8F9C-F74F-BB1A55A7AA07}"/>
                </a:ext>
              </a:extLst>
            </p:cNvPr>
            <p:cNvSpPr/>
            <p:nvPr/>
          </p:nvSpPr>
          <p:spPr>
            <a:xfrm>
              <a:off x="6224143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F352AE4-A192-FE57-E522-4962023C5761}"/>
                </a:ext>
              </a:extLst>
            </p:cNvPr>
            <p:cNvSpPr/>
            <p:nvPr/>
          </p:nvSpPr>
          <p:spPr>
            <a:xfrm>
              <a:off x="9222105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678D669-DBC2-0563-2A4A-C117B6FDDF92}"/>
                </a:ext>
              </a:extLst>
            </p:cNvPr>
            <p:cNvSpPr/>
            <p:nvPr/>
          </p:nvSpPr>
          <p:spPr>
            <a:xfrm>
              <a:off x="12219940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28B8CEB-F536-FC0C-8240-DBAD2490E9D1}"/>
                </a:ext>
              </a:extLst>
            </p:cNvPr>
            <p:cNvSpPr/>
            <p:nvPr/>
          </p:nvSpPr>
          <p:spPr>
            <a:xfrm>
              <a:off x="15217902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671A344-75E8-4F69-7518-C4CEABB34B27}"/>
                </a:ext>
              </a:extLst>
            </p:cNvPr>
            <p:cNvSpPr/>
            <p:nvPr/>
          </p:nvSpPr>
          <p:spPr>
            <a:xfrm>
              <a:off x="4725289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6F31880-51D8-8734-EF01-1BCD5ADBD3DB}"/>
                </a:ext>
              </a:extLst>
            </p:cNvPr>
            <p:cNvSpPr/>
            <p:nvPr/>
          </p:nvSpPr>
          <p:spPr>
            <a:xfrm>
              <a:off x="7723124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F3600ED-5700-6A3E-6EBE-47E7B175A8C5}"/>
                </a:ext>
              </a:extLst>
            </p:cNvPr>
            <p:cNvSpPr/>
            <p:nvPr/>
          </p:nvSpPr>
          <p:spPr>
            <a:xfrm>
              <a:off x="10720959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1131628-33BD-3079-7AE5-CBAE8B34629D}"/>
                </a:ext>
              </a:extLst>
            </p:cNvPr>
            <p:cNvSpPr/>
            <p:nvPr/>
          </p:nvSpPr>
          <p:spPr>
            <a:xfrm>
              <a:off x="13718921" y="7070788"/>
              <a:ext cx="0" cy="156081"/>
            </a:xfrm>
            <a:custGeom>
              <a:avLst/>
              <a:gdLst>
                <a:gd name="connsiteX0" fmla="*/ 0 w 12700"/>
                <a:gd name="connsiteY0" fmla="*/ 0 h 156081"/>
                <a:gd name="connsiteX1" fmla="*/ 0 w 12700"/>
                <a:gd name="connsiteY1" fmla="*/ 156081 h 1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6081">
                  <a:moveTo>
                    <a:pt x="0" y="0"/>
                  </a:moveTo>
                  <a:lnTo>
                    <a:pt x="0" y="156081"/>
                  </a:lnTo>
                </a:path>
              </a:pathLst>
            </a:custGeom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1E85F14-9F00-A027-BB18-214295FD8FFA}"/>
              </a:ext>
            </a:extLst>
          </p:cNvPr>
          <p:cNvGrpSpPr/>
          <p:nvPr/>
        </p:nvGrpSpPr>
        <p:grpSpPr>
          <a:xfrm>
            <a:off x="2161540" y="2778155"/>
            <a:ext cx="489312" cy="4789343"/>
            <a:chOff x="2202170" y="2441273"/>
            <a:chExt cx="489312" cy="478934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8B37EE5-177A-87A1-D09D-48239958655A}"/>
                </a:ext>
              </a:extLst>
            </p:cNvPr>
            <p:cNvSpPr txBox="1"/>
            <p:nvPr/>
          </p:nvSpPr>
          <p:spPr>
            <a:xfrm>
              <a:off x="2202170" y="2441273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1.5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04C9609-F7F0-AB20-64C9-0630E7A5EE16}"/>
                </a:ext>
              </a:extLst>
            </p:cNvPr>
            <p:cNvSpPr txBox="1"/>
            <p:nvPr/>
          </p:nvSpPr>
          <p:spPr>
            <a:xfrm>
              <a:off x="2202170" y="3935129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0AF76E5-1CB4-5D52-109C-EE9B9E6968DA}"/>
                </a:ext>
              </a:extLst>
            </p:cNvPr>
            <p:cNvSpPr txBox="1"/>
            <p:nvPr/>
          </p:nvSpPr>
          <p:spPr>
            <a:xfrm>
              <a:off x="2202170" y="6922839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0.0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1DE5E8D-B08F-C743-360A-AB6FC2465107}"/>
                </a:ext>
              </a:extLst>
            </p:cNvPr>
            <p:cNvSpPr txBox="1"/>
            <p:nvPr/>
          </p:nvSpPr>
          <p:spPr>
            <a:xfrm>
              <a:off x="2202170" y="5428985"/>
              <a:ext cx="48931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0.5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EDE2F920-1012-BE68-53BC-0B630B775D17}"/>
              </a:ext>
            </a:extLst>
          </p:cNvPr>
          <p:cNvSpPr txBox="1"/>
          <p:nvPr/>
        </p:nvSpPr>
        <p:spPr>
          <a:xfrm rot="16200000">
            <a:off x="-181947" y="4989611"/>
            <a:ext cx="41932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Normalized Expression of Genes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703AB43-BD1B-C1AA-E767-0621DB340BD5}"/>
              </a:ext>
            </a:extLst>
          </p:cNvPr>
          <p:cNvGrpSpPr/>
          <p:nvPr/>
        </p:nvGrpSpPr>
        <p:grpSpPr>
          <a:xfrm>
            <a:off x="3488863" y="7650907"/>
            <a:ext cx="12457942" cy="307777"/>
            <a:chOff x="9339978" y="7281329"/>
            <a:chExt cx="12457942" cy="307777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9778789-2612-7C7E-C08D-1B334043C3A7}"/>
                </a:ext>
              </a:extLst>
            </p:cNvPr>
            <p:cNvSpPr txBox="1"/>
            <p:nvPr/>
          </p:nvSpPr>
          <p:spPr>
            <a:xfrm>
              <a:off x="21325634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B521981-33C0-AE0E-737B-EF23DD16743F}"/>
                </a:ext>
              </a:extLst>
            </p:cNvPr>
            <p:cNvSpPr txBox="1"/>
            <p:nvPr/>
          </p:nvSpPr>
          <p:spPr>
            <a:xfrm>
              <a:off x="18329220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8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45FDDFB-FAAE-ED29-9745-4F8EF6EDA18A}"/>
                </a:ext>
              </a:extLst>
            </p:cNvPr>
            <p:cNvSpPr txBox="1"/>
            <p:nvPr/>
          </p:nvSpPr>
          <p:spPr>
            <a:xfrm>
              <a:off x="19827427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9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0C03235-209E-2307-E7A1-5F69AA8E2657}"/>
                </a:ext>
              </a:extLst>
            </p:cNvPr>
            <p:cNvSpPr txBox="1"/>
            <p:nvPr/>
          </p:nvSpPr>
          <p:spPr>
            <a:xfrm>
              <a:off x="16831013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7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9553165-0A30-316A-182B-73050CBC866F}"/>
                </a:ext>
              </a:extLst>
            </p:cNvPr>
            <p:cNvSpPr txBox="1"/>
            <p:nvPr/>
          </p:nvSpPr>
          <p:spPr>
            <a:xfrm>
              <a:off x="13834599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3700F34-1B39-4A56-3736-BC299ED473A0}"/>
                </a:ext>
              </a:extLst>
            </p:cNvPr>
            <p:cNvSpPr txBox="1"/>
            <p:nvPr/>
          </p:nvSpPr>
          <p:spPr>
            <a:xfrm>
              <a:off x="15332806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5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3E15180-C025-3636-788F-ADC24B643F0E}"/>
                </a:ext>
              </a:extLst>
            </p:cNvPr>
            <p:cNvSpPr txBox="1"/>
            <p:nvPr/>
          </p:nvSpPr>
          <p:spPr>
            <a:xfrm>
              <a:off x="10838185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0952A18-42CD-933A-E57E-D8B82D9C4688}"/>
                </a:ext>
              </a:extLst>
            </p:cNvPr>
            <p:cNvSpPr txBox="1"/>
            <p:nvPr/>
          </p:nvSpPr>
          <p:spPr>
            <a:xfrm>
              <a:off x="12336392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EBE017D-5050-B9C6-8C9A-002DCAE67614}"/>
                </a:ext>
              </a:extLst>
            </p:cNvPr>
            <p:cNvSpPr txBox="1"/>
            <p:nvPr/>
          </p:nvSpPr>
          <p:spPr>
            <a:xfrm>
              <a:off x="9339978" y="7281329"/>
              <a:ext cx="47228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70EC6F5F-1E40-B5C7-465B-9266C832F6A6}"/>
              </a:ext>
            </a:extLst>
          </p:cNvPr>
          <p:cNvSpPr txBox="1"/>
          <p:nvPr/>
        </p:nvSpPr>
        <p:spPr>
          <a:xfrm>
            <a:off x="8970123" y="8059982"/>
            <a:ext cx="149542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Fragment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579C4DD-43DD-8252-B60F-77F5E9DAB2DD}"/>
              </a:ext>
            </a:extLst>
          </p:cNvPr>
          <p:cNvGrpSpPr/>
          <p:nvPr/>
        </p:nvGrpSpPr>
        <p:grpSpPr>
          <a:xfrm>
            <a:off x="7611876" y="2397329"/>
            <a:ext cx="4211916" cy="307777"/>
            <a:chOff x="6067760" y="2421392"/>
            <a:chExt cx="4211916" cy="307777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EAEB8D0-7474-ABDF-037F-9103A73BCEBC}"/>
                </a:ext>
              </a:extLst>
            </p:cNvPr>
            <p:cNvSpPr txBox="1"/>
            <p:nvPr/>
          </p:nvSpPr>
          <p:spPr>
            <a:xfrm>
              <a:off x="6363341" y="2421392"/>
              <a:ext cx="738363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TRBC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37CBC3F-2CDC-28C1-DA6A-D5986A41F3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7760" y="2470125"/>
              <a:ext cx="210312" cy="2103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CA293B6-50E8-D13F-688C-F96E59C786D8}"/>
                </a:ext>
              </a:extLst>
            </p:cNvPr>
            <p:cNvSpPr txBox="1"/>
            <p:nvPr/>
          </p:nvSpPr>
          <p:spPr>
            <a:xfrm>
              <a:off x="7764787" y="2421392"/>
              <a:ext cx="854039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CD200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23C7A8D-34E9-FB4A-D8AB-4C57BA791A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9206" y="2470125"/>
              <a:ext cx="210312" cy="2103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54E6826-D448-9531-B44B-BF35BD1A18BC}"/>
                </a:ext>
              </a:extLst>
            </p:cNvPr>
            <p:cNvSpPr txBox="1"/>
            <p:nvPr/>
          </p:nvSpPr>
          <p:spPr>
            <a:xfrm>
              <a:off x="9281909" y="2421392"/>
              <a:ext cx="99776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CXCL13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545FA6E-0879-6C39-138B-121BE97530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6328" y="2470125"/>
              <a:ext cx="210312" cy="2103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6485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40034-D9A7-921E-E301-648CCDD55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35CF06-19CD-E4E2-524A-39568F40B7F9}"/>
              </a:ext>
            </a:extLst>
          </p:cNvPr>
          <p:cNvSpPr txBox="1"/>
          <p:nvPr/>
        </p:nvSpPr>
        <p:spPr>
          <a:xfrm>
            <a:off x="700086" y="1954337"/>
            <a:ext cx="16140114" cy="5678478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2136"/>
                </a:solidFill>
                <a:latin typeface="Arial"/>
                <a:cs typeface="Arial"/>
              </a:rPr>
              <a:t>Surgical oncologists play an essential role in tumor tissue procurement</a:t>
            </a:r>
            <a:endParaRPr lang="en-US" dirty="0"/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US" sz="3000" dirty="0">
              <a:latin typeface="Arial"/>
              <a:cs typeface="Arial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000" dirty="0">
                <a:latin typeface="Arial"/>
                <a:cs typeface="Arial"/>
              </a:rPr>
              <a:t>Qualitative</a:t>
            </a:r>
            <a:r>
              <a:rPr lang="en-US" sz="3000" dirty="0">
                <a:solidFill>
                  <a:srgbClr val="002136"/>
                </a:solidFill>
                <a:latin typeface="Arial"/>
                <a:cs typeface="Arial"/>
              </a:rPr>
              <a:t> features of tumor tissue procurement are essential for optimized manufacturing and clinical success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0021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2136"/>
                </a:solidFill>
                <a:latin typeface="Arial"/>
                <a:cs typeface="Arial"/>
              </a:rPr>
              <a:t>Digital PCR provides an accurate and time-efficient tool to quantify TIL infiltration and its potential tumor reactivity in tumor fragments with high cellular heterogeneity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0021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2136"/>
                </a:solidFill>
                <a:latin typeface="Arial"/>
                <a:cs typeface="Arial"/>
              </a:rPr>
              <a:t>This project is an ongoing partnership between surgical oncologists and researchers for improving selection of starting tumor material for TIL manufacturing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0021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solidFill>
                <a:srgbClr val="0021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C08BE1-7A56-B977-43D9-34BC2A5A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49" y="114300"/>
            <a:ext cx="16573251" cy="137273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/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D0AAC8-2753-3FEA-972F-D2DF3D556CF5}"/>
              </a:ext>
            </a:extLst>
          </p:cNvPr>
          <p:cNvSpPr txBox="1"/>
          <p:nvPr/>
        </p:nvSpPr>
        <p:spPr>
          <a:xfrm>
            <a:off x="742738" y="8500138"/>
            <a:ext cx="142448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PCR, polymerase chain reaction; TIL, tumor-infiltrating lymphocyte.</a:t>
            </a:r>
          </a:p>
        </p:txBody>
      </p:sp>
    </p:spTree>
    <p:extLst>
      <p:ext uri="{BB962C8B-B14F-4D97-AF65-F5344CB8AC3E}">
        <p14:creationId xmlns:p14="http://schemas.microsoft.com/office/powerpoint/2010/main" val="415237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5BB484-0151-4553-7526-D0A25872F23C}"/>
              </a:ext>
            </a:extLst>
          </p:cNvPr>
          <p:cNvSpPr txBox="1"/>
          <p:nvPr/>
        </p:nvSpPr>
        <p:spPr>
          <a:xfrm>
            <a:off x="7173607" y="3993687"/>
            <a:ext cx="417679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Thank You </a:t>
            </a:r>
            <a:endParaRPr lang="en-US" sz="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4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DDA5870AC79A4B9E2C123561CC20DD" ma:contentTypeVersion="16" ma:contentTypeDescription="Create a new document." ma:contentTypeScope="" ma:versionID="958123e408fedd41648e9087d87254db">
  <xsd:schema xmlns:xsd="http://www.w3.org/2001/XMLSchema" xmlns:xs="http://www.w3.org/2001/XMLSchema" xmlns:p="http://schemas.microsoft.com/office/2006/metadata/properties" xmlns:ns2="e595ede5-ba99-4e61-99ae-56de570c1585" xmlns:ns3="08f1d96e-15e3-4ec5-8b94-1be5148c6d9b" targetNamespace="http://schemas.microsoft.com/office/2006/metadata/properties" ma:root="true" ma:fieldsID="fe6d1918055fd6f20300b016c21d5a56" ns2:_="" ns3:_="">
    <xsd:import namespace="e595ede5-ba99-4e61-99ae-56de570c1585"/>
    <xsd:import namespace="08f1d96e-15e3-4ec5-8b94-1be5148c6d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Version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5ede5-ba99-4e61-99ae-56de570c15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s" ma:index="1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526444-8973-4013-83c9-3a3ac60126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Versiondetails" ma:index="23" nillable="true" ma:displayName="Version details" ma:format="Dropdown" ma:internalName="Versiondetails">
      <xsd:simpleType>
        <xsd:union memberTypes="dms:Text">
          <xsd:simpleType>
            <xsd:restriction base="dms:Choice">
              <xsd:enumeration value="Writer completed"/>
              <xsd:enumeration value="MD review completed"/>
              <xsd:enumeration value="Edit/FC completed"/>
              <xsd:enumeration value="Edit/Check changes completed"/>
              <xsd:enumeration value="Queries addressed"/>
              <xsd:enumeration value="MD sign-off/release"/>
              <xsd:enumeration value="External version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1d96e-15e3-4ec5-8b94-1be5148c6d9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7bb6822e-e4aa-4249-b974-e245714b3af7}" ma:internalName="TaxCatchAll" ma:showField="CatchAllData" ma:web="08f1d96e-15e3-4ec5-8b94-1be5148c6d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f1d96e-15e3-4ec5-8b94-1be5148c6d9b" xsi:nil="true"/>
    <lcf76f155ced4ddcb4097134ff3c332f xmlns="e595ede5-ba99-4e61-99ae-56de570c1585">
      <Terms xmlns="http://schemas.microsoft.com/office/infopath/2007/PartnerControls"/>
    </lcf76f155ced4ddcb4097134ff3c332f>
    <Versiondetails xmlns="e595ede5-ba99-4e61-99ae-56de570c1585" xsi:nil="true"/>
    <Comments xmlns="e595ede5-ba99-4e61-99ae-56de570c158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2A037B-861E-4432-8D99-F77DA3AAA1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95ede5-ba99-4e61-99ae-56de570c1585"/>
    <ds:schemaRef ds:uri="08f1d96e-15e3-4ec5-8b94-1be5148c6d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8204B3-F296-4675-9BE4-38E71217988A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8f1d96e-15e3-4ec5-8b94-1be5148c6d9b"/>
    <ds:schemaRef ds:uri="e595ede5-ba99-4e61-99ae-56de570c158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75F1F32-FD33-484B-827D-C36C7943DB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660</Words>
  <Application>Microsoft Office PowerPoint</Application>
  <PresentationFormat>Custom</PresentationFormat>
  <Paragraphs>117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ArialMT</vt:lpstr>
      <vt:lpstr>Verdana</vt:lpstr>
      <vt:lpstr>Impact</vt:lpstr>
      <vt:lpstr>Calibri</vt:lpstr>
      <vt:lpstr>Aptos</vt:lpstr>
      <vt:lpstr>Galgo Med</vt:lpstr>
      <vt:lpstr>Arial-BoldMT</vt:lpstr>
      <vt:lpstr>Wingdings</vt:lpstr>
      <vt:lpstr>Arial</vt:lpstr>
      <vt:lpstr>Office Theme</vt:lpstr>
      <vt:lpstr>Custom Design</vt:lpstr>
      <vt:lpstr>1_Custom Design</vt:lpstr>
      <vt:lpstr>Thank You</vt:lpstr>
      <vt:lpstr>PowerPoint Presentation</vt:lpstr>
      <vt:lpstr>PowerPoint Presentation</vt:lpstr>
      <vt:lpstr>Surgical oncologists play a very important role in tumor sample procurement </vt:lpstr>
      <vt:lpstr>Tumor quality is crucial for successful TIL manufacturing and efficacy</vt:lpstr>
      <vt:lpstr>How can we detect region(s) with the most TIL infiltration  from surgically resected tumors?</vt:lpstr>
      <vt:lpstr>dPCR can discern tumor heterogeneity</vt:lpstr>
      <vt:lpstr>Can dPCR assess reactivity of tumor fragments?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SSO 2024 Slides</dc:title>
  <dc:creator>Amber Kukulka</dc:creator>
  <cp:lastModifiedBy>David McNeel</cp:lastModifiedBy>
  <cp:revision>24</cp:revision>
  <dcterms:created xsi:type="dcterms:W3CDTF">2006-08-16T00:00:00Z</dcterms:created>
  <dcterms:modified xsi:type="dcterms:W3CDTF">2025-03-26T17:27:49Z</dcterms:modified>
  <dc:identifier>DAF5hcvqMYo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0x0101000BDDA5870AC79A4B9E2C123561CC20DD</vt:lpwstr>
  </property>
  <property fmtid="{D5CDD505-2E9C-101B-9397-08002B2CF9AE}" pid="3" name="Order">
    <vt:r8>32457600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